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Lst>
  <p:sldSz cx="21386800" cy="30279975"/>
  <p:notesSz cx="6858000" cy="9144000"/>
  <p:defaultText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9537">
          <p15:clr>
            <a:srgbClr val="A4A3A4"/>
          </p15:clr>
        </p15:guide>
        <p15:guide id="2" pos="6736">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92607"/>
    <a:srgbClr val="D1D1A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vertBarState="minimized">
    <p:restoredLeft sz="4023" autoAdjust="0"/>
    <p:restoredTop sz="94360" autoAdjust="0"/>
  </p:normalViewPr>
  <p:slideViewPr>
    <p:cSldViewPr>
      <p:cViewPr>
        <p:scale>
          <a:sx n="40" d="100"/>
          <a:sy n="40" d="100"/>
        </p:scale>
        <p:origin x="30" y="30"/>
      </p:cViewPr>
      <p:guideLst>
        <p:guide orient="horz" pos="9537"/>
        <p:guide pos="6736"/>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Worksheet2.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6.6966797241452741E-2"/>
          <c:y val="4.1524827343751437E-2"/>
          <c:w val="0.73311100081602609"/>
          <c:h val="0.85483724838837472"/>
        </c:manualLayout>
      </c:layout>
      <c:lineChart>
        <c:grouping val="stacked"/>
        <c:varyColors val="0"/>
        <c:ser>
          <c:idx val="0"/>
          <c:order val="0"/>
          <c:tx>
            <c:strRef>
              <c:f>Sheet1!$B$1</c:f>
              <c:strCache>
                <c:ptCount val="1"/>
                <c:pt idx="0">
                  <c:v>Series 1</c:v>
                </c:pt>
              </c:strCache>
            </c:strRef>
          </c:tx>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smooth val="0"/>
          <c:extLst>
            <c:ext xmlns:c16="http://schemas.microsoft.com/office/drawing/2014/chart" uri="{C3380CC4-5D6E-409C-BE32-E72D297353CC}">
              <c16:uniqueId val="{00000000-F4D2-40C5-AC55-FBA591D5DFE1}"/>
            </c:ext>
          </c:extLst>
        </c:ser>
        <c:ser>
          <c:idx val="1"/>
          <c:order val="1"/>
          <c:tx>
            <c:strRef>
              <c:f>Sheet1!$C$1</c:f>
              <c:strCache>
                <c:ptCount val="1"/>
                <c:pt idx="0">
                  <c:v>Series 2</c:v>
                </c:pt>
              </c:strCache>
            </c:strRef>
          </c:tx>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smooth val="0"/>
          <c:extLst>
            <c:ext xmlns:c16="http://schemas.microsoft.com/office/drawing/2014/chart" uri="{C3380CC4-5D6E-409C-BE32-E72D297353CC}">
              <c16:uniqueId val="{00000001-F4D2-40C5-AC55-FBA591D5DFE1}"/>
            </c:ext>
          </c:extLst>
        </c:ser>
        <c:ser>
          <c:idx val="2"/>
          <c:order val="2"/>
          <c:tx>
            <c:strRef>
              <c:f>Sheet1!$D$1</c:f>
              <c:strCache>
                <c:ptCount val="1"/>
                <c:pt idx="0">
                  <c:v>Series 3</c:v>
                </c:pt>
              </c:strCache>
            </c:strRef>
          </c:tx>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smooth val="0"/>
          <c:extLst>
            <c:ext xmlns:c16="http://schemas.microsoft.com/office/drawing/2014/chart" uri="{C3380CC4-5D6E-409C-BE32-E72D297353CC}">
              <c16:uniqueId val="{00000002-F4D2-40C5-AC55-FBA591D5DFE1}"/>
            </c:ext>
          </c:extLst>
        </c:ser>
        <c:dLbls>
          <c:showLegendKey val="0"/>
          <c:showVal val="0"/>
          <c:showCatName val="0"/>
          <c:showSerName val="0"/>
          <c:showPercent val="0"/>
          <c:showBubbleSize val="0"/>
        </c:dLbls>
        <c:marker val="1"/>
        <c:smooth val="0"/>
        <c:axId val="503996120"/>
        <c:axId val="503991416"/>
      </c:lineChart>
      <c:catAx>
        <c:axId val="503996120"/>
        <c:scaling>
          <c:orientation val="minMax"/>
        </c:scaling>
        <c:delete val="0"/>
        <c:axPos val="b"/>
        <c:numFmt formatCode="General" sourceLinked="0"/>
        <c:majorTickMark val="out"/>
        <c:minorTickMark val="none"/>
        <c:tickLblPos val="nextTo"/>
        <c:crossAx val="503991416"/>
        <c:crosses val="autoZero"/>
        <c:auto val="1"/>
        <c:lblAlgn val="ctr"/>
        <c:lblOffset val="100"/>
        <c:noMultiLvlLbl val="0"/>
      </c:catAx>
      <c:valAx>
        <c:axId val="503991416"/>
        <c:scaling>
          <c:orientation val="minMax"/>
        </c:scaling>
        <c:delete val="0"/>
        <c:axPos val="l"/>
        <c:majorGridlines/>
        <c:numFmt formatCode="General" sourceLinked="1"/>
        <c:majorTickMark val="out"/>
        <c:minorTickMark val="none"/>
        <c:tickLblPos val="nextTo"/>
        <c:crossAx val="503996120"/>
        <c:crosses val="autoZero"/>
        <c:crossBetween val="between"/>
      </c:valAx>
    </c:plotArea>
    <c:legend>
      <c:legendPos val="r"/>
      <c:overlay val="0"/>
    </c:legend>
    <c:plotVisOnly val="1"/>
    <c:dispBlanksAs val="zero"/>
    <c:showDLblsOverMax val="0"/>
  </c:chart>
  <c:txPr>
    <a:bodyPr/>
    <a:lstStyle/>
    <a:p>
      <a:pPr>
        <a:defRPr sz="1800"/>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tx>
            <c:strRef>
              <c:f>Sheet1!$B$1</c:f>
              <c:strCache>
                <c:ptCount val="1"/>
                <c:pt idx="0">
                  <c:v>Series 1</c:v>
                </c:pt>
              </c:strCache>
            </c:strRef>
          </c:tx>
          <c:invertIfNegative val="0"/>
          <c:cat>
            <c:strRef>
              <c:f>Sheet1!$A$2:$A$5</c:f>
              <c:strCache>
                <c:ptCount val="4"/>
                <c:pt idx="0">
                  <c:v>Category 1</c:v>
                </c:pt>
                <c:pt idx="1">
                  <c:v>Category 2</c:v>
                </c:pt>
                <c:pt idx="2">
                  <c:v>Category 3</c:v>
                </c:pt>
                <c:pt idx="3">
                  <c:v>Category 4</c:v>
                </c:pt>
              </c:strCache>
            </c:strRef>
          </c:cat>
          <c:val>
            <c:numRef>
              <c:f>Sheet1!$B$2:$B$5</c:f>
              <c:numCache>
                <c:formatCode>General</c:formatCode>
                <c:ptCount val="4"/>
                <c:pt idx="0">
                  <c:v>4.3</c:v>
                </c:pt>
                <c:pt idx="1">
                  <c:v>2.5</c:v>
                </c:pt>
                <c:pt idx="2">
                  <c:v>3.5</c:v>
                </c:pt>
                <c:pt idx="3">
                  <c:v>4.5</c:v>
                </c:pt>
              </c:numCache>
            </c:numRef>
          </c:val>
          <c:extLst>
            <c:ext xmlns:c16="http://schemas.microsoft.com/office/drawing/2014/chart" uri="{C3380CC4-5D6E-409C-BE32-E72D297353CC}">
              <c16:uniqueId val="{00000000-8C37-46E5-929C-EF2F01FB8244}"/>
            </c:ext>
          </c:extLst>
        </c:ser>
        <c:ser>
          <c:idx val="1"/>
          <c:order val="1"/>
          <c:tx>
            <c:strRef>
              <c:f>Sheet1!$C$1</c:f>
              <c:strCache>
                <c:ptCount val="1"/>
                <c:pt idx="0">
                  <c:v>Series 2</c:v>
                </c:pt>
              </c:strCache>
            </c:strRef>
          </c:tx>
          <c:invertIfNegative val="0"/>
          <c:cat>
            <c:strRef>
              <c:f>Sheet1!$A$2:$A$5</c:f>
              <c:strCache>
                <c:ptCount val="4"/>
                <c:pt idx="0">
                  <c:v>Category 1</c:v>
                </c:pt>
                <c:pt idx="1">
                  <c:v>Category 2</c:v>
                </c:pt>
                <c:pt idx="2">
                  <c:v>Category 3</c:v>
                </c:pt>
                <c:pt idx="3">
                  <c:v>Category 4</c:v>
                </c:pt>
              </c:strCache>
            </c:strRef>
          </c:cat>
          <c:val>
            <c:numRef>
              <c:f>Sheet1!$C$2:$C$5</c:f>
              <c:numCache>
                <c:formatCode>General</c:formatCode>
                <c:ptCount val="4"/>
                <c:pt idx="0">
                  <c:v>2.4</c:v>
                </c:pt>
                <c:pt idx="1">
                  <c:v>4.4000000000000004</c:v>
                </c:pt>
                <c:pt idx="2">
                  <c:v>1.8</c:v>
                </c:pt>
                <c:pt idx="3">
                  <c:v>2.8</c:v>
                </c:pt>
              </c:numCache>
            </c:numRef>
          </c:val>
          <c:extLst>
            <c:ext xmlns:c16="http://schemas.microsoft.com/office/drawing/2014/chart" uri="{C3380CC4-5D6E-409C-BE32-E72D297353CC}">
              <c16:uniqueId val="{00000001-8C37-46E5-929C-EF2F01FB8244}"/>
            </c:ext>
          </c:extLst>
        </c:ser>
        <c:ser>
          <c:idx val="2"/>
          <c:order val="2"/>
          <c:tx>
            <c:strRef>
              <c:f>Sheet1!$D$1</c:f>
              <c:strCache>
                <c:ptCount val="1"/>
                <c:pt idx="0">
                  <c:v>Series 3</c:v>
                </c:pt>
              </c:strCache>
            </c:strRef>
          </c:tx>
          <c:invertIfNegative val="0"/>
          <c:cat>
            <c:strRef>
              <c:f>Sheet1!$A$2:$A$5</c:f>
              <c:strCache>
                <c:ptCount val="4"/>
                <c:pt idx="0">
                  <c:v>Category 1</c:v>
                </c:pt>
                <c:pt idx="1">
                  <c:v>Category 2</c:v>
                </c:pt>
                <c:pt idx="2">
                  <c:v>Category 3</c:v>
                </c:pt>
                <c:pt idx="3">
                  <c:v>Category 4</c:v>
                </c:pt>
              </c:strCache>
            </c:strRef>
          </c:cat>
          <c:val>
            <c:numRef>
              <c:f>Sheet1!$D$2:$D$5</c:f>
              <c:numCache>
                <c:formatCode>General</c:formatCode>
                <c:ptCount val="4"/>
                <c:pt idx="0">
                  <c:v>2</c:v>
                </c:pt>
                <c:pt idx="1">
                  <c:v>2</c:v>
                </c:pt>
                <c:pt idx="2">
                  <c:v>3</c:v>
                </c:pt>
                <c:pt idx="3">
                  <c:v>5</c:v>
                </c:pt>
              </c:numCache>
            </c:numRef>
          </c:val>
          <c:extLst>
            <c:ext xmlns:c16="http://schemas.microsoft.com/office/drawing/2014/chart" uri="{C3380CC4-5D6E-409C-BE32-E72D297353CC}">
              <c16:uniqueId val="{00000002-8C37-46E5-929C-EF2F01FB8244}"/>
            </c:ext>
          </c:extLst>
        </c:ser>
        <c:dLbls>
          <c:showLegendKey val="0"/>
          <c:showVal val="0"/>
          <c:showCatName val="0"/>
          <c:showSerName val="0"/>
          <c:showPercent val="0"/>
          <c:showBubbleSize val="0"/>
        </c:dLbls>
        <c:gapWidth val="150"/>
        <c:shape val="box"/>
        <c:axId val="402309280"/>
        <c:axId val="402313592"/>
        <c:axId val="0"/>
      </c:bar3DChart>
      <c:catAx>
        <c:axId val="402309280"/>
        <c:scaling>
          <c:orientation val="minMax"/>
        </c:scaling>
        <c:delete val="0"/>
        <c:axPos val="b"/>
        <c:numFmt formatCode="General" sourceLinked="0"/>
        <c:majorTickMark val="out"/>
        <c:minorTickMark val="none"/>
        <c:tickLblPos val="nextTo"/>
        <c:crossAx val="402313592"/>
        <c:crosses val="autoZero"/>
        <c:auto val="1"/>
        <c:lblAlgn val="ctr"/>
        <c:lblOffset val="100"/>
        <c:noMultiLvlLbl val="0"/>
      </c:catAx>
      <c:valAx>
        <c:axId val="402313592"/>
        <c:scaling>
          <c:orientation val="minMax"/>
        </c:scaling>
        <c:delete val="0"/>
        <c:axPos val="l"/>
        <c:majorGridlines/>
        <c:numFmt formatCode="General" sourceLinked="1"/>
        <c:majorTickMark val="out"/>
        <c:minorTickMark val="none"/>
        <c:tickLblPos val="nextTo"/>
        <c:crossAx val="40230928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radarChart>
        <c:radarStyle val="filled"/>
        <c:varyColors val="0"/>
        <c:ser>
          <c:idx val="0"/>
          <c:order val="0"/>
          <c:tx>
            <c:strRef>
              <c:f>Sheet1!$B$1</c:f>
              <c:strCache>
                <c:ptCount val="1"/>
                <c:pt idx="0">
                  <c:v>Series 1</c:v>
                </c:pt>
              </c:strCache>
            </c:strRef>
          </c:tx>
          <c:cat>
            <c:numRef>
              <c:f>Sheet1!$A$2:$A$6</c:f>
              <c:numCache>
                <c:formatCode>m/d/yyyy</c:formatCode>
                <c:ptCount val="5"/>
                <c:pt idx="0">
                  <c:v>37377</c:v>
                </c:pt>
                <c:pt idx="1">
                  <c:v>37408</c:v>
                </c:pt>
                <c:pt idx="2">
                  <c:v>37438</c:v>
                </c:pt>
                <c:pt idx="3">
                  <c:v>37469</c:v>
                </c:pt>
                <c:pt idx="4">
                  <c:v>37500</c:v>
                </c:pt>
              </c:numCache>
            </c:numRef>
          </c:cat>
          <c:val>
            <c:numRef>
              <c:f>Sheet1!$B$2:$B$6</c:f>
              <c:numCache>
                <c:formatCode>General</c:formatCode>
                <c:ptCount val="5"/>
                <c:pt idx="0">
                  <c:v>32</c:v>
                </c:pt>
                <c:pt idx="1">
                  <c:v>32</c:v>
                </c:pt>
                <c:pt idx="2">
                  <c:v>28</c:v>
                </c:pt>
                <c:pt idx="3">
                  <c:v>12</c:v>
                </c:pt>
                <c:pt idx="4">
                  <c:v>15</c:v>
                </c:pt>
              </c:numCache>
            </c:numRef>
          </c:val>
          <c:extLst>
            <c:ext xmlns:c16="http://schemas.microsoft.com/office/drawing/2014/chart" uri="{C3380CC4-5D6E-409C-BE32-E72D297353CC}">
              <c16:uniqueId val="{00000000-EA15-41BC-AB46-A66B1A9A7448}"/>
            </c:ext>
          </c:extLst>
        </c:ser>
        <c:ser>
          <c:idx val="1"/>
          <c:order val="1"/>
          <c:tx>
            <c:strRef>
              <c:f>Sheet1!$C$1</c:f>
              <c:strCache>
                <c:ptCount val="1"/>
                <c:pt idx="0">
                  <c:v>Series 2</c:v>
                </c:pt>
              </c:strCache>
            </c:strRef>
          </c:tx>
          <c:cat>
            <c:numRef>
              <c:f>Sheet1!$A$2:$A$6</c:f>
              <c:numCache>
                <c:formatCode>m/d/yyyy</c:formatCode>
                <c:ptCount val="5"/>
                <c:pt idx="0">
                  <c:v>37377</c:v>
                </c:pt>
                <c:pt idx="1">
                  <c:v>37408</c:v>
                </c:pt>
                <c:pt idx="2">
                  <c:v>37438</c:v>
                </c:pt>
                <c:pt idx="3">
                  <c:v>37469</c:v>
                </c:pt>
                <c:pt idx="4">
                  <c:v>37500</c:v>
                </c:pt>
              </c:numCache>
            </c:numRef>
          </c:cat>
          <c:val>
            <c:numRef>
              <c:f>Sheet1!$C$2:$C$6</c:f>
              <c:numCache>
                <c:formatCode>General</c:formatCode>
                <c:ptCount val="5"/>
                <c:pt idx="0">
                  <c:v>12</c:v>
                </c:pt>
                <c:pt idx="1">
                  <c:v>12</c:v>
                </c:pt>
                <c:pt idx="2">
                  <c:v>12</c:v>
                </c:pt>
                <c:pt idx="3">
                  <c:v>21</c:v>
                </c:pt>
                <c:pt idx="4">
                  <c:v>28</c:v>
                </c:pt>
              </c:numCache>
            </c:numRef>
          </c:val>
          <c:extLst>
            <c:ext xmlns:c16="http://schemas.microsoft.com/office/drawing/2014/chart" uri="{C3380CC4-5D6E-409C-BE32-E72D297353CC}">
              <c16:uniqueId val="{00000001-EA15-41BC-AB46-A66B1A9A7448}"/>
            </c:ext>
          </c:extLst>
        </c:ser>
        <c:dLbls>
          <c:showLegendKey val="0"/>
          <c:showVal val="0"/>
          <c:showCatName val="0"/>
          <c:showSerName val="0"/>
          <c:showPercent val="0"/>
          <c:showBubbleSize val="0"/>
        </c:dLbls>
        <c:axId val="402313200"/>
        <c:axId val="402313984"/>
      </c:radarChart>
      <c:catAx>
        <c:axId val="402313200"/>
        <c:scaling>
          <c:orientation val="minMax"/>
        </c:scaling>
        <c:delete val="0"/>
        <c:axPos val="b"/>
        <c:majorGridlines/>
        <c:numFmt formatCode="m/d/yyyy" sourceLinked="1"/>
        <c:majorTickMark val="out"/>
        <c:minorTickMark val="none"/>
        <c:tickLblPos val="nextTo"/>
        <c:crossAx val="402313984"/>
        <c:crosses val="autoZero"/>
        <c:auto val="1"/>
        <c:lblAlgn val="ctr"/>
        <c:lblOffset val="100"/>
        <c:noMultiLvlLbl val="0"/>
      </c:catAx>
      <c:valAx>
        <c:axId val="402313984"/>
        <c:scaling>
          <c:orientation val="minMax"/>
        </c:scaling>
        <c:delete val="0"/>
        <c:axPos val="l"/>
        <c:majorGridlines/>
        <c:numFmt formatCode="General" sourceLinked="1"/>
        <c:majorTickMark val="cross"/>
        <c:minorTickMark val="none"/>
        <c:tickLblPos val="nextTo"/>
        <c:crossAx val="402313200"/>
        <c:crosses val="autoZero"/>
        <c:crossBetween val="between"/>
      </c:valAx>
    </c:plotArea>
    <c:legend>
      <c:legendPos val="r"/>
      <c:overlay val="0"/>
    </c:legend>
    <c:plotVisOnly val="1"/>
    <c:dispBlanksAs val="gap"/>
    <c:showDLblsOverMax val="0"/>
  </c:chart>
  <c:txPr>
    <a:bodyPr/>
    <a:lstStyle/>
    <a:p>
      <a:pPr>
        <a:defRPr sz="1800"/>
      </a:pPr>
      <a:endParaRPr lang="en-US"/>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80729B6B-96CE-4BC2-B4F2-4AAB1E373216}" type="doc">
      <dgm:prSet loTypeId="urn:microsoft.com/office/officeart/2005/8/layout/gear1" loCatId="relationship" qsTypeId="urn:microsoft.com/office/officeart/2005/8/quickstyle/simple1" qsCatId="simple" csTypeId="urn:microsoft.com/office/officeart/2005/8/colors/accent1_2" csCatId="accent1" phldr="1"/>
      <dgm:spPr/>
    </dgm:pt>
    <dgm:pt modelId="{13CD0D29-7C51-4960-92BC-AB4DC5FA282C}">
      <dgm:prSet phldrT="[Text]"/>
      <dgm:spPr>
        <a:solidFill>
          <a:schemeClr val="accent4"/>
        </a:solidFill>
      </dgm:spPr>
      <dgm:t>
        <a:bodyPr/>
        <a:lstStyle/>
        <a:p>
          <a:r>
            <a:rPr lang="en-US" dirty="0"/>
            <a:t>One </a:t>
          </a:r>
        </a:p>
      </dgm:t>
    </dgm:pt>
    <dgm:pt modelId="{CD4A646E-F5AC-49D1-8359-D62C46C8CA93}" type="parTrans" cxnId="{032D24B1-BE5A-4075-8146-4B6CF0F244A8}">
      <dgm:prSet/>
      <dgm:spPr/>
      <dgm:t>
        <a:bodyPr/>
        <a:lstStyle/>
        <a:p>
          <a:endParaRPr lang="en-US"/>
        </a:p>
      </dgm:t>
    </dgm:pt>
    <dgm:pt modelId="{B7B4B5DA-1B6C-408A-8969-782A60A8CBB4}" type="sibTrans" cxnId="{032D24B1-BE5A-4075-8146-4B6CF0F244A8}">
      <dgm:prSet/>
      <dgm:spPr/>
      <dgm:t>
        <a:bodyPr/>
        <a:lstStyle/>
        <a:p>
          <a:endParaRPr lang="en-US"/>
        </a:p>
      </dgm:t>
    </dgm:pt>
    <dgm:pt modelId="{2A613395-3ADE-49D5-9FB1-326EC44DAB6F}">
      <dgm:prSet phldrT="[Text]"/>
      <dgm:spPr>
        <a:solidFill>
          <a:schemeClr val="accent6">
            <a:lumMod val="75000"/>
          </a:schemeClr>
        </a:solidFill>
      </dgm:spPr>
      <dgm:t>
        <a:bodyPr/>
        <a:lstStyle/>
        <a:p>
          <a:r>
            <a:rPr lang="en-US" dirty="0"/>
            <a:t>two</a:t>
          </a:r>
        </a:p>
      </dgm:t>
    </dgm:pt>
    <dgm:pt modelId="{3840986E-6878-4521-9C1A-C103D777F30E}" type="parTrans" cxnId="{32A1BDBC-0D8A-41A1-B4F3-FAFAD4574F85}">
      <dgm:prSet/>
      <dgm:spPr/>
      <dgm:t>
        <a:bodyPr/>
        <a:lstStyle/>
        <a:p>
          <a:endParaRPr lang="en-US"/>
        </a:p>
      </dgm:t>
    </dgm:pt>
    <dgm:pt modelId="{9FB6AAF6-0E06-4580-B881-C312EFCCA96B}" type="sibTrans" cxnId="{32A1BDBC-0D8A-41A1-B4F3-FAFAD4574F85}">
      <dgm:prSet/>
      <dgm:spPr/>
      <dgm:t>
        <a:bodyPr/>
        <a:lstStyle/>
        <a:p>
          <a:endParaRPr lang="en-US"/>
        </a:p>
      </dgm:t>
    </dgm:pt>
    <dgm:pt modelId="{7E30C685-08DD-4608-8E70-E69B310FC25C}">
      <dgm:prSet phldrT="[Text]"/>
      <dgm:spPr>
        <a:solidFill>
          <a:schemeClr val="accent3">
            <a:lumMod val="75000"/>
          </a:schemeClr>
        </a:solidFill>
      </dgm:spPr>
      <dgm:t>
        <a:bodyPr/>
        <a:lstStyle/>
        <a:p>
          <a:r>
            <a:rPr lang="en-US" dirty="0"/>
            <a:t>three</a:t>
          </a:r>
        </a:p>
      </dgm:t>
    </dgm:pt>
    <dgm:pt modelId="{0CEEB834-808B-4BE8-8CE4-B9846FB89321}" type="parTrans" cxnId="{F2A58B4D-2A61-4E2F-B2E0-AD7606F5B6F5}">
      <dgm:prSet/>
      <dgm:spPr/>
      <dgm:t>
        <a:bodyPr/>
        <a:lstStyle/>
        <a:p>
          <a:endParaRPr lang="en-US"/>
        </a:p>
      </dgm:t>
    </dgm:pt>
    <dgm:pt modelId="{28979CE3-4CFC-424A-B934-A135505937A9}" type="sibTrans" cxnId="{F2A58B4D-2A61-4E2F-B2E0-AD7606F5B6F5}">
      <dgm:prSet/>
      <dgm:spPr/>
      <dgm:t>
        <a:bodyPr/>
        <a:lstStyle/>
        <a:p>
          <a:endParaRPr lang="en-US"/>
        </a:p>
      </dgm:t>
    </dgm:pt>
    <dgm:pt modelId="{5596DA92-23A4-4F98-B213-E9B3DE6479A7}" type="pres">
      <dgm:prSet presAssocID="{80729B6B-96CE-4BC2-B4F2-4AAB1E373216}" presName="composite" presStyleCnt="0">
        <dgm:presLayoutVars>
          <dgm:chMax val="3"/>
          <dgm:animLvl val="lvl"/>
          <dgm:resizeHandles val="exact"/>
        </dgm:presLayoutVars>
      </dgm:prSet>
      <dgm:spPr/>
    </dgm:pt>
    <dgm:pt modelId="{965F28A0-AFAA-4C1D-AEBC-E8A2FCF05BA8}" type="pres">
      <dgm:prSet presAssocID="{13CD0D29-7C51-4960-92BC-AB4DC5FA282C}" presName="gear1" presStyleLbl="node1" presStyleIdx="0" presStyleCnt="3" custLinFactNeighborX="-1659" custLinFactNeighborY="1698">
        <dgm:presLayoutVars>
          <dgm:chMax val="1"/>
          <dgm:bulletEnabled val="1"/>
        </dgm:presLayoutVars>
      </dgm:prSet>
      <dgm:spPr/>
    </dgm:pt>
    <dgm:pt modelId="{809DF35C-398C-49A7-A3C6-EF1A061F413C}" type="pres">
      <dgm:prSet presAssocID="{13CD0D29-7C51-4960-92BC-AB4DC5FA282C}" presName="gear1srcNode" presStyleLbl="node1" presStyleIdx="0" presStyleCnt="3"/>
      <dgm:spPr/>
    </dgm:pt>
    <dgm:pt modelId="{C3B8B376-4337-48AE-83EB-856E384B164B}" type="pres">
      <dgm:prSet presAssocID="{13CD0D29-7C51-4960-92BC-AB4DC5FA282C}" presName="gear1dstNode" presStyleLbl="node1" presStyleIdx="0" presStyleCnt="3"/>
      <dgm:spPr/>
    </dgm:pt>
    <dgm:pt modelId="{2BB07340-BE97-4673-BA1E-FA79701556BC}" type="pres">
      <dgm:prSet presAssocID="{2A613395-3ADE-49D5-9FB1-326EC44DAB6F}" presName="gear2" presStyleLbl="node1" presStyleIdx="1" presStyleCnt="3">
        <dgm:presLayoutVars>
          <dgm:chMax val="1"/>
          <dgm:bulletEnabled val="1"/>
        </dgm:presLayoutVars>
      </dgm:prSet>
      <dgm:spPr/>
    </dgm:pt>
    <dgm:pt modelId="{8FD036FA-F9FA-4082-A3B7-EEF6DB78B194}" type="pres">
      <dgm:prSet presAssocID="{2A613395-3ADE-49D5-9FB1-326EC44DAB6F}" presName="gear2srcNode" presStyleLbl="node1" presStyleIdx="1" presStyleCnt="3"/>
      <dgm:spPr/>
    </dgm:pt>
    <dgm:pt modelId="{5BFD7476-AA9B-4EAE-A0C3-0818D364362B}" type="pres">
      <dgm:prSet presAssocID="{2A613395-3ADE-49D5-9FB1-326EC44DAB6F}" presName="gear2dstNode" presStyleLbl="node1" presStyleIdx="1" presStyleCnt="3"/>
      <dgm:spPr/>
    </dgm:pt>
    <dgm:pt modelId="{71900B08-5B74-4F7B-A891-8F8FF911DCC2}" type="pres">
      <dgm:prSet presAssocID="{7E30C685-08DD-4608-8E70-E69B310FC25C}" presName="gear3" presStyleLbl="node1" presStyleIdx="2" presStyleCnt="3"/>
      <dgm:spPr/>
    </dgm:pt>
    <dgm:pt modelId="{9BC990D5-1DB1-44DB-9DC7-2908B6587041}" type="pres">
      <dgm:prSet presAssocID="{7E30C685-08DD-4608-8E70-E69B310FC25C}" presName="gear3tx" presStyleLbl="node1" presStyleIdx="2" presStyleCnt="3">
        <dgm:presLayoutVars>
          <dgm:chMax val="1"/>
          <dgm:bulletEnabled val="1"/>
        </dgm:presLayoutVars>
      </dgm:prSet>
      <dgm:spPr/>
    </dgm:pt>
    <dgm:pt modelId="{D32DCCA2-78FE-4277-89D0-D173146D400A}" type="pres">
      <dgm:prSet presAssocID="{7E30C685-08DD-4608-8E70-E69B310FC25C}" presName="gear3srcNode" presStyleLbl="node1" presStyleIdx="2" presStyleCnt="3"/>
      <dgm:spPr/>
    </dgm:pt>
    <dgm:pt modelId="{7B7CC542-2117-4798-B7B9-C65949641A9B}" type="pres">
      <dgm:prSet presAssocID="{7E30C685-08DD-4608-8E70-E69B310FC25C}" presName="gear3dstNode" presStyleLbl="node1" presStyleIdx="2" presStyleCnt="3"/>
      <dgm:spPr/>
    </dgm:pt>
    <dgm:pt modelId="{A7FE1BA9-6627-44D5-BD65-CD702FC5F56E}" type="pres">
      <dgm:prSet presAssocID="{B7B4B5DA-1B6C-408A-8969-782A60A8CBB4}" presName="connector1" presStyleLbl="sibTrans2D1" presStyleIdx="0" presStyleCnt="3"/>
      <dgm:spPr/>
    </dgm:pt>
    <dgm:pt modelId="{736B855E-9C45-4100-8FED-EFE88653AE98}" type="pres">
      <dgm:prSet presAssocID="{9FB6AAF6-0E06-4580-B881-C312EFCCA96B}" presName="connector2" presStyleLbl="sibTrans2D1" presStyleIdx="1" presStyleCnt="3"/>
      <dgm:spPr/>
    </dgm:pt>
    <dgm:pt modelId="{CEEE49F4-5A41-442B-8C70-143074261446}" type="pres">
      <dgm:prSet presAssocID="{28979CE3-4CFC-424A-B934-A135505937A9}" presName="connector3" presStyleLbl="sibTrans2D1" presStyleIdx="2" presStyleCnt="3"/>
      <dgm:spPr/>
    </dgm:pt>
  </dgm:ptLst>
  <dgm:cxnLst>
    <dgm:cxn modelId="{DE1F9927-0E9C-4674-BDB3-60E60245FA96}" type="presOf" srcId="{7E30C685-08DD-4608-8E70-E69B310FC25C}" destId="{71900B08-5B74-4F7B-A891-8F8FF911DCC2}" srcOrd="0" destOrd="0" presId="urn:microsoft.com/office/officeart/2005/8/layout/gear1"/>
    <dgm:cxn modelId="{DEDBCF2E-E5C3-4D33-A0CC-3254F98A29A5}" type="presOf" srcId="{2A613395-3ADE-49D5-9FB1-326EC44DAB6F}" destId="{2BB07340-BE97-4673-BA1E-FA79701556BC}" srcOrd="0" destOrd="0" presId="urn:microsoft.com/office/officeart/2005/8/layout/gear1"/>
    <dgm:cxn modelId="{83358638-79C9-4AFB-AA7F-E07880113E0E}" type="presOf" srcId="{9FB6AAF6-0E06-4580-B881-C312EFCCA96B}" destId="{736B855E-9C45-4100-8FED-EFE88653AE98}" srcOrd="0" destOrd="0" presId="urn:microsoft.com/office/officeart/2005/8/layout/gear1"/>
    <dgm:cxn modelId="{52F04A42-8209-4A91-A33C-8147E4142973}" type="presOf" srcId="{7E30C685-08DD-4608-8E70-E69B310FC25C}" destId="{9BC990D5-1DB1-44DB-9DC7-2908B6587041}" srcOrd="1" destOrd="0" presId="urn:microsoft.com/office/officeart/2005/8/layout/gear1"/>
    <dgm:cxn modelId="{454B004C-5B77-49A2-AFB1-76C5C6A793E5}" type="presOf" srcId="{7E30C685-08DD-4608-8E70-E69B310FC25C}" destId="{7B7CC542-2117-4798-B7B9-C65949641A9B}" srcOrd="3" destOrd="0" presId="urn:microsoft.com/office/officeart/2005/8/layout/gear1"/>
    <dgm:cxn modelId="{7F4D604C-44D6-461F-B570-2FFB5F14A072}" type="presOf" srcId="{28979CE3-4CFC-424A-B934-A135505937A9}" destId="{CEEE49F4-5A41-442B-8C70-143074261446}" srcOrd="0" destOrd="0" presId="urn:microsoft.com/office/officeart/2005/8/layout/gear1"/>
    <dgm:cxn modelId="{F2A58B4D-2A61-4E2F-B2E0-AD7606F5B6F5}" srcId="{80729B6B-96CE-4BC2-B4F2-4AAB1E373216}" destId="{7E30C685-08DD-4608-8E70-E69B310FC25C}" srcOrd="2" destOrd="0" parTransId="{0CEEB834-808B-4BE8-8CE4-B9846FB89321}" sibTransId="{28979CE3-4CFC-424A-B934-A135505937A9}"/>
    <dgm:cxn modelId="{9A748B53-1D09-49C2-B13B-085E6CB106C7}" type="presOf" srcId="{13CD0D29-7C51-4960-92BC-AB4DC5FA282C}" destId="{C3B8B376-4337-48AE-83EB-856E384B164B}" srcOrd="2" destOrd="0" presId="urn:microsoft.com/office/officeart/2005/8/layout/gear1"/>
    <dgm:cxn modelId="{3C023E89-A977-45B3-8A36-087DD10FFEA5}" type="presOf" srcId="{13CD0D29-7C51-4960-92BC-AB4DC5FA282C}" destId="{965F28A0-AFAA-4C1D-AEBC-E8A2FCF05BA8}" srcOrd="0" destOrd="0" presId="urn:microsoft.com/office/officeart/2005/8/layout/gear1"/>
    <dgm:cxn modelId="{9163FD99-6D6D-4B3D-BCF6-D5A901EC0CBC}" type="presOf" srcId="{7E30C685-08DD-4608-8E70-E69B310FC25C}" destId="{D32DCCA2-78FE-4277-89D0-D173146D400A}" srcOrd="2" destOrd="0" presId="urn:microsoft.com/office/officeart/2005/8/layout/gear1"/>
    <dgm:cxn modelId="{032D24B1-BE5A-4075-8146-4B6CF0F244A8}" srcId="{80729B6B-96CE-4BC2-B4F2-4AAB1E373216}" destId="{13CD0D29-7C51-4960-92BC-AB4DC5FA282C}" srcOrd="0" destOrd="0" parTransId="{CD4A646E-F5AC-49D1-8359-D62C46C8CA93}" sibTransId="{B7B4B5DA-1B6C-408A-8969-782A60A8CBB4}"/>
    <dgm:cxn modelId="{40A468B4-2F0B-45F2-A771-8AF466FB99F4}" type="presOf" srcId="{2A613395-3ADE-49D5-9FB1-326EC44DAB6F}" destId="{8FD036FA-F9FA-4082-A3B7-EEF6DB78B194}" srcOrd="1" destOrd="0" presId="urn:microsoft.com/office/officeart/2005/8/layout/gear1"/>
    <dgm:cxn modelId="{32A1BDBC-0D8A-41A1-B4F3-FAFAD4574F85}" srcId="{80729B6B-96CE-4BC2-B4F2-4AAB1E373216}" destId="{2A613395-3ADE-49D5-9FB1-326EC44DAB6F}" srcOrd="1" destOrd="0" parTransId="{3840986E-6878-4521-9C1A-C103D777F30E}" sibTransId="{9FB6AAF6-0E06-4580-B881-C312EFCCA96B}"/>
    <dgm:cxn modelId="{1D92F6E8-88AE-4490-8B8D-2A53B696744D}" type="presOf" srcId="{B7B4B5DA-1B6C-408A-8969-782A60A8CBB4}" destId="{A7FE1BA9-6627-44D5-BD65-CD702FC5F56E}" srcOrd="0" destOrd="0" presId="urn:microsoft.com/office/officeart/2005/8/layout/gear1"/>
    <dgm:cxn modelId="{BA3EBAF0-D073-4CA2-9AE1-1CA561EA5582}" type="presOf" srcId="{13CD0D29-7C51-4960-92BC-AB4DC5FA282C}" destId="{809DF35C-398C-49A7-A3C6-EF1A061F413C}" srcOrd="1" destOrd="0" presId="urn:microsoft.com/office/officeart/2005/8/layout/gear1"/>
    <dgm:cxn modelId="{0C8905FD-CF35-4561-BE54-061F2632F596}" type="presOf" srcId="{2A613395-3ADE-49D5-9FB1-326EC44DAB6F}" destId="{5BFD7476-AA9B-4EAE-A0C3-0818D364362B}" srcOrd="2" destOrd="0" presId="urn:microsoft.com/office/officeart/2005/8/layout/gear1"/>
    <dgm:cxn modelId="{7D7506FE-C986-4D91-B78B-EF78C88E39B0}" type="presOf" srcId="{80729B6B-96CE-4BC2-B4F2-4AAB1E373216}" destId="{5596DA92-23A4-4F98-B213-E9B3DE6479A7}" srcOrd="0" destOrd="0" presId="urn:microsoft.com/office/officeart/2005/8/layout/gear1"/>
    <dgm:cxn modelId="{8F37EAE0-EF22-425D-89E7-D60145CCD9E1}" type="presParOf" srcId="{5596DA92-23A4-4F98-B213-E9B3DE6479A7}" destId="{965F28A0-AFAA-4C1D-AEBC-E8A2FCF05BA8}" srcOrd="0" destOrd="0" presId="urn:microsoft.com/office/officeart/2005/8/layout/gear1"/>
    <dgm:cxn modelId="{015FD4A2-17B8-4FD2-81E2-0A184A6D6A89}" type="presParOf" srcId="{5596DA92-23A4-4F98-B213-E9B3DE6479A7}" destId="{809DF35C-398C-49A7-A3C6-EF1A061F413C}" srcOrd="1" destOrd="0" presId="urn:microsoft.com/office/officeart/2005/8/layout/gear1"/>
    <dgm:cxn modelId="{A9219CC9-2A08-4A23-9D1F-DEC2C3536E80}" type="presParOf" srcId="{5596DA92-23A4-4F98-B213-E9B3DE6479A7}" destId="{C3B8B376-4337-48AE-83EB-856E384B164B}" srcOrd="2" destOrd="0" presId="urn:microsoft.com/office/officeart/2005/8/layout/gear1"/>
    <dgm:cxn modelId="{48076E43-2852-451C-A97A-BB9A3877F469}" type="presParOf" srcId="{5596DA92-23A4-4F98-B213-E9B3DE6479A7}" destId="{2BB07340-BE97-4673-BA1E-FA79701556BC}" srcOrd="3" destOrd="0" presId="urn:microsoft.com/office/officeart/2005/8/layout/gear1"/>
    <dgm:cxn modelId="{29D8CE05-3FD2-47C2-84C1-3B9133402FC0}" type="presParOf" srcId="{5596DA92-23A4-4F98-B213-E9B3DE6479A7}" destId="{8FD036FA-F9FA-4082-A3B7-EEF6DB78B194}" srcOrd="4" destOrd="0" presId="urn:microsoft.com/office/officeart/2005/8/layout/gear1"/>
    <dgm:cxn modelId="{F883683E-594C-4D66-98F4-7E4C4029F6E4}" type="presParOf" srcId="{5596DA92-23A4-4F98-B213-E9B3DE6479A7}" destId="{5BFD7476-AA9B-4EAE-A0C3-0818D364362B}" srcOrd="5" destOrd="0" presId="urn:microsoft.com/office/officeart/2005/8/layout/gear1"/>
    <dgm:cxn modelId="{94E47415-712D-4052-BE45-68F13C8F6B5A}" type="presParOf" srcId="{5596DA92-23A4-4F98-B213-E9B3DE6479A7}" destId="{71900B08-5B74-4F7B-A891-8F8FF911DCC2}" srcOrd="6" destOrd="0" presId="urn:microsoft.com/office/officeart/2005/8/layout/gear1"/>
    <dgm:cxn modelId="{02F0D5B7-0B8B-4E8D-A930-A255FB798124}" type="presParOf" srcId="{5596DA92-23A4-4F98-B213-E9B3DE6479A7}" destId="{9BC990D5-1DB1-44DB-9DC7-2908B6587041}" srcOrd="7" destOrd="0" presId="urn:microsoft.com/office/officeart/2005/8/layout/gear1"/>
    <dgm:cxn modelId="{E721E766-9F0B-44CD-B9A0-2E9DD092D1ED}" type="presParOf" srcId="{5596DA92-23A4-4F98-B213-E9B3DE6479A7}" destId="{D32DCCA2-78FE-4277-89D0-D173146D400A}" srcOrd="8" destOrd="0" presId="urn:microsoft.com/office/officeart/2005/8/layout/gear1"/>
    <dgm:cxn modelId="{7701769F-B4B5-4C70-813F-F14D24C8CFDD}" type="presParOf" srcId="{5596DA92-23A4-4F98-B213-E9B3DE6479A7}" destId="{7B7CC542-2117-4798-B7B9-C65949641A9B}" srcOrd="9" destOrd="0" presId="urn:microsoft.com/office/officeart/2005/8/layout/gear1"/>
    <dgm:cxn modelId="{90CC462C-0707-4FD6-8C8A-7674D4156094}" type="presParOf" srcId="{5596DA92-23A4-4F98-B213-E9B3DE6479A7}" destId="{A7FE1BA9-6627-44D5-BD65-CD702FC5F56E}" srcOrd="10" destOrd="0" presId="urn:microsoft.com/office/officeart/2005/8/layout/gear1"/>
    <dgm:cxn modelId="{4574F31D-0904-4207-B996-0D6322D9EE45}" type="presParOf" srcId="{5596DA92-23A4-4F98-B213-E9B3DE6479A7}" destId="{736B855E-9C45-4100-8FED-EFE88653AE98}" srcOrd="11" destOrd="0" presId="urn:microsoft.com/office/officeart/2005/8/layout/gear1"/>
    <dgm:cxn modelId="{403D2BE4-14D7-4412-B246-0D92E0D37CC6}" type="presParOf" srcId="{5596DA92-23A4-4F98-B213-E9B3DE6479A7}" destId="{CEEE49F4-5A41-442B-8C70-143074261446}" srcOrd="12" destOrd="0" presId="urn:microsoft.com/office/officeart/2005/8/layout/gear1"/>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65F28A0-AFAA-4C1D-AEBC-E8A2FCF05BA8}">
      <dsp:nvSpPr>
        <dsp:cNvPr id="0" name=""/>
        <dsp:cNvSpPr/>
      </dsp:nvSpPr>
      <dsp:spPr>
        <a:xfrm>
          <a:off x="3527985" y="2879243"/>
          <a:ext cx="3519075" cy="3519075"/>
        </a:xfrm>
        <a:prstGeom prst="gear9">
          <a:avLst/>
        </a:prstGeom>
        <a:solidFill>
          <a:schemeClr val="accent4"/>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en-US" sz="4600" kern="1200" dirty="0"/>
            <a:t>One </a:t>
          </a:r>
        </a:p>
      </dsp:txBody>
      <dsp:txXfrm>
        <a:off x="4235476" y="3703570"/>
        <a:ext cx="2104093" cy="1808877"/>
      </dsp:txXfrm>
    </dsp:sp>
    <dsp:sp modelId="{2BB07340-BE97-4673-BA1E-FA79701556BC}">
      <dsp:nvSpPr>
        <dsp:cNvPr id="0" name=""/>
        <dsp:cNvSpPr/>
      </dsp:nvSpPr>
      <dsp:spPr>
        <a:xfrm>
          <a:off x="1538904" y="2047462"/>
          <a:ext cx="2559327" cy="2559327"/>
        </a:xfrm>
        <a:prstGeom prst="gear6">
          <a:avLst/>
        </a:prstGeom>
        <a:solidFill>
          <a:schemeClr val="accent6">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en-US" sz="4600" kern="1200" dirty="0"/>
            <a:t>two</a:t>
          </a:r>
        </a:p>
      </dsp:txBody>
      <dsp:txXfrm>
        <a:off x="2183222" y="2695674"/>
        <a:ext cx="1270691" cy="1262903"/>
      </dsp:txXfrm>
    </dsp:sp>
    <dsp:sp modelId="{71900B08-5B74-4F7B-A891-8F8FF911DCC2}">
      <dsp:nvSpPr>
        <dsp:cNvPr id="0" name=""/>
        <dsp:cNvSpPr/>
      </dsp:nvSpPr>
      <dsp:spPr>
        <a:xfrm rot="20700000">
          <a:off x="2972389" y="281787"/>
          <a:ext cx="2507618" cy="2507618"/>
        </a:xfrm>
        <a:prstGeom prst="gear6">
          <a:avLst/>
        </a:prstGeom>
        <a:solidFill>
          <a:schemeClr val="accent3">
            <a:lumMod val="7500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8420" tIns="58420" rIns="58420" bIns="58420" numCol="1" spcCol="1270" anchor="ctr" anchorCtr="0">
          <a:noAutofit/>
        </a:bodyPr>
        <a:lstStyle/>
        <a:p>
          <a:pPr marL="0" lvl="0" indent="0" algn="ctr" defTabSz="2044700">
            <a:lnSpc>
              <a:spcPct val="90000"/>
            </a:lnSpc>
            <a:spcBef>
              <a:spcPct val="0"/>
            </a:spcBef>
            <a:spcAft>
              <a:spcPct val="35000"/>
            </a:spcAft>
            <a:buNone/>
          </a:pPr>
          <a:r>
            <a:rPr lang="en-US" sz="4600" kern="1200" dirty="0"/>
            <a:t>three</a:t>
          </a:r>
        </a:p>
      </dsp:txBody>
      <dsp:txXfrm rot="-20700000">
        <a:off x="3522383" y="831781"/>
        <a:ext cx="1407630" cy="1407630"/>
      </dsp:txXfrm>
    </dsp:sp>
    <dsp:sp modelId="{A7FE1BA9-6627-44D5-BD65-CD702FC5F56E}">
      <dsp:nvSpPr>
        <dsp:cNvPr id="0" name=""/>
        <dsp:cNvSpPr/>
      </dsp:nvSpPr>
      <dsp:spPr>
        <a:xfrm>
          <a:off x="3340655" y="2333949"/>
          <a:ext cx="4504416" cy="4504416"/>
        </a:xfrm>
        <a:prstGeom prst="circularArrow">
          <a:avLst>
            <a:gd name="adj1" fmla="val 4688"/>
            <a:gd name="adj2" fmla="val 299029"/>
            <a:gd name="adj3" fmla="val 2551947"/>
            <a:gd name="adj4" fmla="val 15786244"/>
            <a:gd name="adj5" fmla="val 5469"/>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736B855E-9C45-4100-8FED-EFE88653AE98}">
      <dsp:nvSpPr>
        <dsp:cNvPr id="0" name=""/>
        <dsp:cNvSpPr/>
      </dsp:nvSpPr>
      <dsp:spPr>
        <a:xfrm>
          <a:off x="1085652" y="1471721"/>
          <a:ext cx="3272740" cy="3272740"/>
        </a:xfrm>
        <a:prstGeom prst="leftCircularArrow">
          <a:avLst>
            <a:gd name="adj1" fmla="val 6452"/>
            <a:gd name="adj2" fmla="val 429999"/>
            <a:gd name="adj3" fmla="val 10489124"/>
            <a:gd name="adj4" fmla="val 14837806"/>
            <a:gd name="adj5" fmla="val 7527"/>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 modelId="{CEEE49F4-5A41-442B-8C70-143074261446}">
      <dsp:nvSpPr>
        <dsp:cNvPr id="0" name=""/>
        <dsp:cNvSpPr/>
      </dsp:nvSpPr>
      <dsp:spPr>
        <a:xfrm>
          <a:off x="2392351" y="-276934"/>
          <a:ext cx="3528672" cy="3528672"/>
        </a:xfrm>
        <a:prstGeom prst="circularArrow">
          <a:avLst>
            <a:gd name="adj1" fmla="val 5984"/>
            <a:gd name="adj2" fmla="val 394124"/>
            <a:gd name="adj3" fmla="val 13313824"/>
            <a:gd name="adj4" fmla="val 10508221"/>
            <a:gd name="adj5" fmla="val 6981"/>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sp>
  </dsp:spTree>
</dsp:drawing>
</file>

<file path=ppt/diagrams/layout1.xml><?xml version="1.0" encoding="utf-8"?>
<dgm:layoutDef xmlns:dgm="http://schemas.openxmlformats.org/drawingml/2006/diagram" xmlns:a="http://schemas.openxmlformats.org/drawingml/2006/main" uniqueId="urn:microsoft.com/office/officeart/2005/8/layout/gear1">
  <dgm:title val=""/>
  <dgm:desc val=""/>
  <dgm:catLst>
    <dgm:cat type="relationship" pri="3000"/>
    <dgm:cat type="process" pri="28000"/>
    <dgm:cat type="cycle" pri="14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useDef="1">
    <dgm:dataModel>
      <dgm:ptLst/>
      <dgm:bg/>
      <dgm:whole/>
    </dgm:dataModel>
  </dgm:clrData>
  <dgm:layoutNode name="composite">
    <dgm:varLst>
      <dgm:chMax val="3"/>
      <dgm:animLvl val="lvl"/>
      <dgm:resizeHandles val="exact"/>
    </dgm:varLst>
    <dgm:alg type="composite">
      <dgm:param type="ar" val="1"/>
    </dgm:alg>
    <dgm:shape xmlns:r="http://schemas.openxmlformats.org/officeDocument/2006/relationships" r:blip="">
      <dgm:adjLst/>
    </dgm:shape>
    <dgm:presOf/>
    <dgm:choose name="Name0">
      <dgm:if name="Name1" axis="ch" ptType="node" func="cnt" op="lte" val="1">
        <dgm:constrLst>
          <dgm:constr type="primFontSz" for="ch" ptType="node" op="equ" val="65"/>
          <dgm:constr type="w" for="ch" forName="gear1" refType="w" fact="0.55"/>
          <dgm:constr type="h" for="ch" forName="gear1" refType="w" fact="0.55"/>
          <dgm:constr type="l" for="ch" forName="gear1" refType="w" fact="0.05"/>
          <dgm:constr type="t" for="ch" forName="gear1" refType="w" fact="0.05"/>
          <dgm:constr type="w" for="ch" forName="gear1srcNode" val="1"/>
          <dgm:constr type="h" for="ch" forName="gear1srcNode" val="1"/>
          <dgm:constr type="l" for="ch" forName="gear1srcNode" refType="w" fact="0.32"/>
          <dgm:constr type="t" for="ch" forName="gear1srcNode"/>
          <dgm:constr type="w" for="ch" forName="gear1dstNode" val="1"/>
          <dgm:constr type="h" for="ch" forName="gear1dstNode" val="1"/>
          <dgm:constr type="r" for="ch" forName="gear1dstNode" refType="w" fact="0.58"/>
          <dgm:constr type="t" for="ch" forName="gear1dstNode" refType="h" fact="0.5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dgm:constr type="b" for="ch" forName="gear1ch" refType="h" fact="0.6"/>
        </dgm:constrLst>
      </dgm:if>
      <dgm:if name="Name2" axis="ch" ptType="node" func="cnt" op="equ" val="2">
        <dgm:constrLst>
          <dgm:constr type="primFontSz" for="ch" ptType="node" op="equ" val="65"/>
          <dgm:constr type="w" for="ch" forName="gear1" refType="w" fact="0.55"/>
          <dgm:constr type="h" for="ch" forName="gear1" refType="w" fact="0.55"/>
          <dgm:constr type="l" for="ch" forName="gear1" refType="w" fact="0.45"/>
          <dgm:constr type="t" for="ch" forName="gear1" refType="w" fact="0.25"/>
          <dgm:constr type="w" for="ch" forName="gear1srcNode" val="1"/>
          <dgm:constr type="h" for="ch" forName="gear1srcNode" val="1"/>
          <dgm:constr type="l" for="ch" forName="gear1srcNode" refType="w" fact="0.72"/>
          <dgm:constr type="t" for="ch" forName="gear1srcNode" refType="w" fact="0.2"/>
          <dgm:constr type="w" for="ch" forName="gear1dstNode" val="1"/>
          <dgm:constr type="h" for="ch" forName="gear1dstNode" val="1"/>
          <dgm:constr type="r" for="ch" forName="gear1dstNode" refType="w" fact="0.98"/>
          <dgm:constr type="t" for="ch" forName="gear1dstNode" refType="h" fact="0.75"/>
          <dgm:constr type="diam" for="des" forName="connector1" refType="w" refFor="ch" refForName="gear1" op="equ" fact="1.1"/>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w" fact="0.8"/>
          <dgm:constr type="w" for="ch" forName="gear2" refType="w" fact="0.4"/>
          <dgm:constr type="h" for="ch" forName="gear2" refType="w" fact="0.4"/>
          <dgm:constr type="l" for="ch" forName="gear2" refType="w" fact="0.13"/>
          <dgm:constr type="t" for="ch" forName="gear2" refType="w" fact="0.12"/>
          <dgm:constr type="w" for="ch" forName="gear2srcNode" val="1"/>
          <dgm:constr type="h" for="ch" forName="gear2srcNode" val="1"/>
          <dgm:constr type="l" for="ch" forName="gear2srcNode" refType="w" fact="0.23"/>
          <dgm:constr type="t" for="ch" forName="gear2srcNode" refType="w" fact="0.08"/>
          <dgm:constr type="w" for="ch" forName="gear2dstNode" val="1"/>
          <dgm:constr type="h" for="ch" forName="gear2dstNode" val="1"/>
          <dgm:constr type="l" for="ch" forName="gear2dstNode" refType="w" fact="0.1"/>
          <dgm:constr type="t" for="ch" forName="gear2dstNode" refType="h" fact="0.3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refType="w" fact="0.34"/>
          <dgm:constr type="t" for="ch" forName="gear2ch" refType="w" fact="0.04"/>
        </dgm:constrLst>
      </dgm:if>
      <dgm:else name="Name3">
        <dgm:constrLst>
          <dgm:constr type="primFontSz" for="ch" ptType="node" op="equ" val="65"/>
          <dgm:constr type="w" for="ch" forName="gear1" refType="w" fact="0.55"/>
          <dgm:constr type="h" for="ch" forName="gear1" refType="w" fact="0.55"/>
          <dgm:constr type="l" for="ch" forName="gear1" refType="w" fact="0.45"/>
          <dgm:constr type="t" for="ch" forName="gear1" refType="w" fact="0.45"/>
          <dgm:constr type="w" for="ch" forName="gear1srcNode" val="1"/>
          <dgm:constr type="h" for="ch" forName="gear1srcNode" val="1"/>
          <dgm:constr type="l" for="ch" forName="gear1srcNode" refType="w" fact="0.72"/>
          <dgm:constr type="t" for="ch" forName="gear1srcNode" refType="w" fact="0.4"/>
          <dgm:constr type="w" for="ch" forName="gear1dstNode" val="1"/>
          <dgm:constr type="h" for="ch" forName="gear1dstNode" val="1"/>
          <dgm:constr type="r" for="ch" forName="gear1dstNode" refType="w" fact="0.98"/>
          <dgm:constr type="t" for="ch" forName="gear1dstNode" refType="h" fact="0.95"/>
          <dgm:constr type="diam" for="des" forName="connector1" refType="w" refFor="ch" refForName="gear1" op="equ" fact="1.15"/>
          <dgm:constr type="h" for="des" forName="connector1" refType="w" refFor="ch" refForName="gear1" op="equ" fact="0.1"/>
          <dgm:constr type="w" for="ch" forName="gear1ch" refType="w" fact="0.35"/>
          <dgm:constr type="h" for="ch" forName="gear1ch" refType="w" refFor="ch" refForName="gear1ch" fact="0.6"/>
          <dgm:constr type="l" for="ch" forName="gear1ch" refType="w" fact="0.38"/>
          <dgm:constr type="b" for="ch" forName="gear1ch" refType="h"/>
          <dgm:constr type="w" for="ch" forName="gear2" refType="w" fact="0.4"/>
          <dgm:constr type="h" for="ch" forName="gear2" refType="w" fact="0.4"/>
          <dgm:constr type="l" for="ch" forName="gear2" refType="w" fact="0.13"/>
          <dgm:constr type="t" for="ch" forName="gear2" refType="w" fact="0.32"/>
          <dgm:constr type="w" for="ch" forName="gear2srcNode" val="1"/>
          <dgm:constr type="h" for="ch" forName="gear2srcNode" val="1"/>
          <dgm:constr type="l" for="ch" forName="gear2srcNode" refType="w" fact="0.23"/>
          <dgm:constr type="t" for="ch" forName="gear2srcNode" refType="w" fact="0.28"/>
          <dgm:constr type="w" for="ch" forName="gear2dstNode" val="1"/>
          <dgm:constr type="h" for="ch" forName="gear2dstNode" val="1"/>
          <dgm:constr type="l" for="ch" forName="gear2dstNode" refType="w" fact="0.1"/>
          <dgm:constr type="t" for="ch" forName="gear2dstNode" refType="h" fact="0.53"/>
          <dgm:constr type="diam" for="des" forName="connector2" refType="w" refFor="ch" refForName="gear2" op="equ" fact="-1.1"/>
          <dgm:constr type="h" for="des" forName="connector2" refType="w" refFor="ch" refForName="gear1" op="equ" fact="0.1"/>
          <dgm:constr type="w" for="ch" forName="gear2ch" refType="w" fact="0.35"/>
          <dgm:constr type="h" for="ch" forName="gear2ch" refType="w" refFor="ch" refForName="gear2ch" fact="0.6"/>
          <dgm:constr type="l" for="ch" forName="gear2ch"/>
          <dgm:constr type="t" for="ch" forName="gear2ch" refType="w" fact="0.58"/>
          <dgm:constr type="w" for="ch" forName="gear3" refType="w" fact="0.48"/>
          <dgm:constr type="h" for="ch" forName="gear3" refType="w" fact="0.48"/>
          <dgm:constr type="l" for="ch" forName="gear3" refType="w" fact="0.31"/>
          <dgm:constr type="t" for="ch" forName="gear3"/>
          <dgm:constr type="w" for="ch" forName="gear3tx" refType="w" fact="0.22"/>
          <dgm:constr type="h" for="ch" forName="gear3tx" refType="w" fact="0.22"/>
          <dgm:constr type="ctrX" for="ch" forName="gear3tx" refType="ctrX" refFor="ch" refForName="gear3"/>
          <dgm:constr type="ctrY" for="ch" forName="gear3tx" refType="ctrY" refFor="ch" refForName="gear3"/>
          <dgm:constr type="w" for="ch" forName="gear3srcNode" val="1"/>
          <dgm:constr type="h" for="ch" forName="gear3srcNode" val="1"/>
          <dgm:constr type="l" for="ch" forName="gear3srcNode" refType="w" fact="0.3"/>
          <dgm:constr type="t" for="ch" forName="gear3srcNode" refType="w" fact="0.25"/>
          <dgm:constr type="w" for="ch" forName="gear3dstNode" val="1"/>
          <dgm:constr type="h" for="ch" forName="gear3dstNode" val="1"/>
          <dgm:constr type="l" for="ch" forName="gear3dstNode" refType="w" fact="0.38"/>
          <dgm:constr type="t" for="ch" forName="gear3dstNode" refType="h" fact="0.05"/>
          <dgm:constr type="diam" for="des" forName="connector3" refType="w" refFor="ch" refForName="gear3" op="equ"/>
          <dgm:constr type="h" for="des" forName="connector3" refType="w" refFor="ch" refForName="gear1" op="equ" fact="0.1"/>
          <dgm:constr type="w" for="ch" forName="gear3ch" refType="w" fact="0.35"/>
          <dgm:constr type="h" for="ch" forName="gear3ch" refType="w" refFor="ch" refForName="gear3ch" fact="0.6"/>
          <dgm:constr type="l" for="ch" forName="gear3ch" refType="w" fact="0.65"/>
          <dgm:constr type="t" for="ch" forName="gear3ch" refType="h" fact="0.13"/>
        </dgm:constrLst>
      </dgm:else>
    </dgm:choose>
    <dgm:ruleLst/>
    <dgm:forEach name="Name4" axis="ch" ptType="node" cnt="1">
      <dgm:layoutNode name="gear1" styleLbl="node1">
        <dgm:varLst>
          <dgm:chMax val="1"/>
          <dgm:bulletEnabled val="1"/>
        </dgm:varLst>
        <dgm:alg type="tx">
          <dgm:param type="txAnchorVertCh" val="mid"/>
        </dgm:alg>
        <dgm:shape xmlns:r="http://schemas.openxmlformats.org/officeDocument/2006/relationships" type="gear9"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1srcNode">
        <dgm:alg type="sp"/>
        <dgm:shape xmlns:r="http://schemas.openxmlformats.org/officeDocument/2006/relationships" type="rect" r:blip="" hideGeom="1">
          <dgm:adjLst/>
        </dgm:shape>
        <dgm:presOf axis="self"/>
        <dgm:constrLst/>
        <dgm:ruleLst/>
      </dgm:layoutNode>
      <dgm:layoutNode name="gear1dstNode">
        <dgm:alg type="sp"/>
        <dgm:shape xmlns:r="http://schemas.openxmlformats.org/officeDocument/2006/relationships" type="rect" r:blip="" hideGeom="1">
          <dgm:adjLst/>
        </dgm:shape>
        <dgm:presOf axis="self"/>
        <dgm:constrLst/>
        <dgm:ruleLst/>
      </dgm:layoutNode>
      <dgm:choose name="Name5">
        <dgm:if name="Name6" axis="ch" ptType="node" func="cnt" op="gte" val="1">
          <dgm:layoutNode name="gear1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7"/>
      </dgm:choose>
    </dgm:forEach>
    <dgm:forEach name="Name8" axis="ch" ptType="node" st="2" cnt="1">
      <dgm:layoutNode name="gear2" styleLbl="node1">
        <dgm:varLst>
          <dgm:chMax val="1"/>
          <dgm:bulletEnabled val="1"/>
        </dgm:varLst>
        <dgm:alg type="tx">
          <dgm:param type="txAnchorVertCh" val="mid"/>
        </dgm:alg>
        <dgm:shape xmlns:r="http://schemas.openxmlformats.org/officeDocument/2006/relationships" type="gear6" r:blip="">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2srcNode">
        <dgm:alg type="sp"/>
        <dgm:shape xmlns:r="http://schemas.openxmlformats.org/officeDocument/2006/relationships" type="rect" r:blip="" hideGeom="1">
          <dgm:adjLst/>
        </dgm:shape>
        <dgm:presOf axis="self"/>
        <dgm:constrLst/>
        <dgm:ruleLst/>
      </dgm:layoutNode>
      <dgm:layoutNode name="gear2dstNode">
        <dgm:alg type="sp"/>
        <dgm:shape xmlns:r="http://schemas.openxmlformats.org/officeDocument/2006/relationships" type="rect" r:blip="" hideGeom="1">
          <dgm:adjLst/>
        </dgm:shape>
        <dgm:presOf axis="self"/>
        <dgm:constrLst/>
        <dgm:ruleLst/>
      </dgm:layoutNode>
      <dgm:choose name="Name9">
        <dgm:if name="Name10" axis="ch" ptType="node" func="cnt" op="gte" val="1">
          <dgm:layoutNode name="gear2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1"/>
      </dgm:choose>
    </dgm:forEach>
    <dgm:forEach name="Name12" axis="ch" ptType="node" st="3" cnt="1">
      <dgm:layoutNode name="gear3" styleLbl="node1">
        <dgm:alg type="sp"/>
        <dgm:shape xmlns:r="http://schemas.openxmlformats.org/officeDocument/2006/relationships" rot="-15" type="gear6" r:blip="">
          <dgm:adjLst/>
        </dgm:shape>
        <dgm:presOf axis="self"/>
        <dgm:constrLst/>
        <dgm:ruleLst/>
      </dgm:layoutNode>
      <dgm:layoutNode name="gear3tx" styleLbl="node1">
        <dgm:varLst>
          <dgm:chMax val="1"/>
          <dgm:bulletEnabled val="1"/>
        </dgm:varLst>
        <dgm:alg type="tx">
          <dgm:param type="txAnchorVertCh" val="mid"/>
        </dgm:alg>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Lst>
        <dgm:ruleLst>
          <dgm:rule type="primFontSz" val="5" fact="NaN" max="NaN"/>
        </dgm:ruleLst>
      </dgm:layoutNode>
      <dgm:layoutNode name="gear3srcNode">
        <dgm:alg type="sp"/>
        <dgm:shape xmlns:r="http://schemas.openxmlformats.org/officeDocument/2006/relationships" type="rect" r:blip="" hideGeom="1">
          <dgm:adjLst/>
        </dgm:shape>
        <dgm:presOf axis="self"/>
        <dgm:constrLst/>
        <dgm:ruleLst/>
      </dgm:layoutNode>
      <dgm:layoutNode name="gear3dstNode">
        <dgm:alg type="sp"/>
        <dgm:shape xmlns:r="http://schemas.openxmlformats.org/officeDocument/2006/relationships" type="rect" r:blip="" hideGeom="1">
          <dgm:adjLst/>
        </dgm:shape>
        <dgm:presOf axis="self"/>
        <dgm:constrLst/>
        <dgm:ruleLst/>
      </dgm:layoutNode>
      <dgm:choose name="Name13">
        <dgm:if name="Name14" axis="ch" ptType="node" func="cnt" op="gte" val="1">
          <dgm:layoutNode name="gear3ch" styleLbl="fgAcc1">
            <dgm:varLst>
              <dgm:chMax val="0"/>
              <dgm:bulletEnabled val="1"/>
            </dgm:varLst>
            <dgm:alg type="tx">
              <dgm:param type="stBulletLvl" val="1"/>
            </dgm:alg>
            <dgm:shape xmlns:r="http://schemas.openxmlformats.org/officeDocument/2006/relationships" type="roundRect" r:blip="">
              <dgm:adjLst>
                <dgm:adj idx="1" val="0.1"/>
              </dgm:adjLst>
            </dgm:shape>
            <dgm:presOf axis="des"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15"/>
      </dgm:choose>
    </dgm:forEach>
    <dgm:forEach name="Name16" axis="ch" ptType="sibTrans" hideLastTrans="0" cnt="1">
      <dgm:layoutNode name="connector1" styleLbl="sibTrans2D1">
        <dgm:alg type="conn">
          <dgm:param type="connRout" val="curve"/>
          <dgm:param type="srcNode" val="gear1srcNode"/>
          <dgm:param type="dstNode" val="gear1dstNode"/>
          <dgm:param type="begPts" val="midR"/>
          <dgm:param type="endPts" val="tCtr"/>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7" axis="ch" ptType="sibTrans" hideLastTrans="0" st="2" cnt="1">
      <dgm:layoutNode name="connector2" styleLbl="sibTrans2D1">
        <dgm:alg type="conn">
          <dgm:param type="connRout" val="curve"/>
          <dgm:param type="srcNode" val="gear2srcNode"/>
          <dgm:param type="dstNode" val="gear2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forEach name="Name18" axis="ch" ptType="sibTrans" hideLastTrans="0" st="3" cnt="1">
      <dgm:layoutNode name="connector3" styleLbl="sibTrans2D1">
        <dgm:alg type="conn">
          <dgm:param type="connRout" val="curve"/>
          <dgm:param type="srcNode" val="gear3srcNode"/>
          <dgm:param type="dstNode" val="gear3dstNode"/>
          <dgm:param type="begPts" val="midL"/>
          <dgm:param type="endPts" val="midL"/>
        </dgm:alg>
        <dgm:shape xmlns:r="http://schemas.openxmlformats.org/officeDocument/2006/relationships" type="conn" r:blip="">
          <dgm:adjLst/>
        </dgm:shape>
        <dgm:presOf axis="self"/>
        <dgm:constrLst>
          <dgm:constr type="w" val="10"/>
          <dgm:constr type="h" val="10"/>
          <dgm:constr type="begPad"/>
          <dgm:constr type="endPad"/>
        </dgm:constrLst>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604010" y="9406420"/>
            <a:ext cx="18178780" cy="6490569"/>
          </a:xfrm>
        </p:spPr>
        <p:txBody>
          <a:bodyPr/>
          <a:lstStyle/>
          <a:p>
            <a:r>
              <a:rPr lang="en-US"/>
              <a:t>Click to edit Master title style</a:t>
            </a:r>
          </a:p>
        </p:txBody>
      </p:sp>
      <p:sp>
        <p:nvSpPr>
          <p:cNvPr id="3" name="Subtitle 2"/>
          <p:cNvSpPr>
            <a:spLocks noGrp="1"/>
          </p:cNvSpPr>
          <p:nvPr>
            <p:ph type="subTitle" idx="1"/>
          </p:nvPr>
        </p:nvSpPr>
        <p:spPr>
          <a:xfrm>
            <a:off x="3208020" y="17158652"/>
            <a:ext cx="14970760" cy="7738216"/>
          </a:xfrm>
        </p:spPr>
        <p:txBody>
          <a:bodyPr/>
          <a:lstStyle>
            <a:lvl1pPr marL="0" indent="0" algn="ctr">
              <a:buNone/>
              <a:defRPr>
                <a:solidFill>
                  <a:schemeClr val="tx1">
                    <a:tint val="75000"/>
                  </a:schemeClr>
                </a:solidFill>
              </a:defRPr>
            </a:lvl1pPr>
            <a:lvl2pPr marL="1476162" indent="0" algn="ctr">
              <a:buNone/>
              <a:defRPr>
                <a:solidFill>
                  <a:schemeClr val="tx1">
                    <a:tint val="75000"/>
                  </a:schemeClr>
                </a:solidFill>
              </a:defRPr>
            </a:lvl2pPr>
            <a:lvl3pPr marL="2952323" indent="0" algn="ctr">
              <a:buNone/>
              <a:defRPr>
                <a:solidFill>
                  <a:schemeClr val="tx1">
                    <a:tint val="75000"/>
                  </a:schemeClr>
                </a:solidFill>
              </a:defRPr>
            </a:lvl3pPr>
            <a:lvl4pPr marL="4428485" indent="0" algn="ctr">
              <a:buNone/>
              <a:defRPr>
                <a:solidFill>
                  <a:schemeClr val="tx1">
                    <a:tint val="75000"/>
                  </a:schemeClr>
                </a:solidFill>
              </a:defRPr>
            </a:lvl4pPr>
            <a:lvl5pPr marL="5904647" indent="0" algn="ctr">
              <a:buNone/>
              <a:defRPr>
                <a:solidFill>
                  <a:schemeClr val="tx1">
                    <a:tint val="75000"/>
                  </a:schemeClr>
                </a:solidFill>
              </a:defRPr>
            </a:lvl5pPr>
            <a:lvl6pPr marL="7380808" indent="0" algn="ctr">
              <a:buNone/>
              <a:defRPr>
                <a:solidFill>
                  <a:schemeClr val="tx1">
                    <a:tint val="75000"/>
                  </a:schemeClr>
                </a:solidFill>
              </a:defRPr>
            </a:lvl6pPr>
            <a:lvl7pPr marL="8856970" indent="0" algn="ctr">
              <a:buNone/>
              <a:defRPr>
                <a:solidFill>
                  <a:schemeClr val="tx1">
                    <a:tint val="75000"/>
                  </a:schemeClr>
                </a:solidFill>
              </a:defRPr>
            </a:lvl7pPr>
            <a:lvl8pPr marL="10333131" indent="0" algn="ctr">
              <a:buNone/>
              <a:defRPr>
                <a:solidFill>
                  <a:schemeClr val="tx1">
                    <a:tint val="75000"/>
                  </a:schemeClr>
                </a:solidFill>
              </a:defRPr>
            </a:lvl8pPr>
            <a:lvl9pPr marL="11809293"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B4DAFE1D-4F19-4092-BFE1-2C987A1AB5D4}" type="datetimeFigureOut">
              <a:rPr lang="en-US" smtClean="0"/>
              <a:t>12-Jun-26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6244644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12-Jun-26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9193020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689410" y="19457690"/>
            <a:ext cx="18178780" cy="6013939"/>
          </a:xfrm>
        </p:spPr>
        <p:txBody>
          <a:bodyPr anchor="t"/>
          <a:lstStyle>
            <a:lvl1pPr algn="l">
              <a:defRPr sz="12900" b="1" cap="all"/>
            </a:lvl1pPr>
          </a:lstStyle>
          <a:p>
            <a:r>
              <a:rPr lang="en-US"/>
              <a:t>Click to edit Master title style</a:t>
            </a:r>
          </a:p>
        </p:txBody>
      </p:sp>
      <p:sp>
        <p:nvSpPr>
          <p:cNvPr id="3" name="Text Placeholder 2"/>
          <p:cNvSpPr>
            <a:spLocks noGrp="1"/>
          </p:cNvSpPr>
          <p:nvPr>
            <p:ph type="body" idx="1"/>
          </p:nvPr>
        </p:nvSpPr>
        <p:spPr>
          <a:xfrm>
            <a:off x="1689410" y="12833948"/>
            <a:ext cx="18178780" cy="6623742"/>
          </a:xfrm>
        </p:spPr>
        <p:txBody>
          <a:bodyPr anchor="b"/>
          <a:lstStyle>
            <a:lvl1pPr marL="0" indent="0">
              <a:buNone/>
              <a:defRPr sz="6500">
                <a:solidFill>
                  <a:schemeClr val="tx1">
                    <a:tint val="75000"/>
                  </a:schemeClr>
                </a:solidFill>
              </a:defRPr>
            </a:lvl1pPr>
            <a:lvl2pPr marL="1476162" indent="0">
              <a:buNone/>
              <a:defRPr sz="5800">
                <a:solidFill>
                  <a:schemeClr val="tx1">
                    <a:tint val="75000"/>
                  </a:schemeClr>
                </a:solidFill>
              </a:defRPr>
            </a:lvl2pPr>
            <a:lvl3pPr marL="2952323" indent="0">
              <a:buNone/>
              <a:defRPr sz="5200">
                <a:solidFill>
                  <a:schemeClr val="tx1">
                    <a:tint val="75000"/>
                  </a:schemeClr>
                </a:solidFill>
              </a:defRPr>
            </a:lvl3pPr>
            <a:lvl4pPr marL="4428485" indent="0">
              <a:buNone/>
              <a:defRPr sz="4500">
                <a:solidFill>
                  <a:schemeClr val="tx1">
                    <a:tint val="75000"/>
                  </a:schemeClr>
                </a:solidFill>
              </a:defRPr>
            </a:lvl4pPr>
            <a:lvl5pPr marL="5904647" indent="0">
              <a:buNone/>
              <a:defRPr sz="4500">
                <a:solidFill>
                  <a:schemeClr val="tx1">
                    <a:tint val="75000"/>
                  </a:schemeClr>
                </a:solidFill>
              </a:defRPr>
            </a:lvl5pPr>
            <a:lvl6pPr marL="7380808" indent="0">
              <a:buNone/>
              <a:defRPr sz="4500">
                <a:solidFill>
                  <a:schemeClr val="tx1">
                    <a:tint val="75000"/>
                  </a:schemeClr>
                </a:solidFill>
              </a:defRPr>
            </a:lvl6pPr>
            <a:lvl7pPr marL="8856970" indent="0">
              <a:buNone/>
              <a:defRPr sz="4500">
                <a:solidFill>
                  <a:schemeClr val="tx1">
                    <a:tint val="75000"/>
                  </a:schemeClr>
                </a:solidFill>
              </a:defRPr>
            </a:lvl7pPr>
            <a:lvl8pPr marL="10333131" indent="0">
              <a:buNone/>
              <a:defRPr sz="4500">
                <a:solidFill>
                  <a:schemeClr val="tx1">
                    <a:tint val="75000"/>
                  </a:schemeClr>
                </a:solidFill>
              </a:defRPr>
            </a:lvl8pPr>
            <a:lvl9pPr marL="11809293" indent="0">
              <a:buNone/>
              <a:defRPr sz="45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B4DAFE1D-4F19-4092-BFE1-2C987A1AB5D4}" type="datetimeFigureOut">
              <a:rPr lang="en-US" smtClean="0"/>
              <a:t>12-Jun-26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63397969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069340"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10871623" y="7065330"/>
            <a:ext cx="9445837" cy="19983384"/>
          </a:xfrm>
        </p:spPr>
        <p:txBody>
          <a:bodyPr/>
          <a:lstStyle>
            <a:lvl1pPr>
              <a:defRPr sz="9000"/>
            </a:lvl1pPr>
            <a:lvl2pPr>
              <a:defRPr sz="7700"/>
            </a:lvl2pPr>
            <a:lvl3pPr>
              <a:defRPr sz="6500"/>
            </a:lvl3pPr>
            <a:lvl4pPr>
              <a:defRPr sz="5800"/>
            </a:lvl4pPr>
            <a:lvl5pPr>
              <a:defRPr sz="5800"/>
            </a:lvl5pPr>
            <a:lvl6pPr>
              <a:defRPr sz="5800"/>
            </a:lvl6pPr>
            <a:lvl7pPr>
              <a:defRPr sz="5800"/>
            </a:lvl7pPr>
            <a:lvl8pPr>
              <a:defRPr sz="5800"/>
            </a:lvl8pPr>
            <a:lvl9pPr>
              <a:defRPr sz="5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B4DAFE1D-4F19-4092-BFE1-2C987A1AB5D4}" type="datetimeFigureOut">
              <a:rPr lang="en-US" smtClean="0"/>
              <a:t>12-Jun-26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69011927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1069340" y="6777950"/>
            <a:ext cx="9449551"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a:t>Click to edit Master text styles</a:t>
            </a:r>
          </a:p>
        </p:txBody>
      </p:sp>
      <p:sp>
        <p:nvSpPr>
          <p:cNvPr id="4" name="Content Placeholder 3"/>
          <p:cNvSpPr>
            <a:spLocks noGrp="1"/>
          </p:cNvSpPr>
          <p:nvPr>
            <p:ph sz="half" idx="2"/>
          </p:nvPr>
        </p:nvSpPr>
        <p:spPr>
          <a:xfrm>
            <a:off x="1069340" y="9602677"/>
            <a:ext cx="9449551"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10864198" y="6777950"/>
            <a:ext cx="9453263" cy="2824727"/>
          </a:xfrm>
        </p:spPr>
        <p:txBody>
          <a:bodyPr anchor="b"/>
          <a:lstStyle>
            <a:lvl1pPr marL="0" indent="0">
              <a:buNone/>
              <a:defRPr sz="7700" b="1"/>
            </a:lvl1pPr>
            <a:lvl2pPr marL="1476162" indent="0">
              <a:buNone/>
              <a:defRPr sz="6500" b="1"/>
            </a:lvl2pPr>
            <a:lvl3pPr marL="2952323" indent="0">
              <a:buNone/>
              <a:defRPr sz="5800" b="1"/>
            </a:lvl3pPr>
            <a:lvl4pPr marL="4428485" indent="0">
              <a:buNone/>
              <a:defRPr sz="5200" b="1"/>
            </a:lvl4pPr>
            <a:lvl5pPr marL="5904647" indent="0">
              <a:buNone/>
              <a:defRPr sz="5200" b="1"/>
            </a:lvl5pPr>
            <a:lvl6pPr marL="7380808" indent="0">
              <a:buNone/>
              <a:defRPr sz="5200" b="1"/>
            </a:lvl6pPr>
            <a:lvl7pPr marL="8856970" indent="0">
              <a:buNone/>
              <a:defRPr sz="5200" b="1"/>
            </a:lvl7pPr>
            <a:lvl8pPr marL="10333131" indent="0">
              <a:buNone/>
              <a:defRPr sz="5200" b="1"/>
            </a:lvl8pPr>
            <a:lvl9pPr marL="11809293" indent="0">
              <a:buNone/>
              <a:defRPr sz="5200" b="1"/>
            </a:lvl9pPr>
          </a:lstStyle>
          <a:p>
            <a:pPr lvl="0"/>
            <a:r>
              <a:rPr lang="en-US"/>
              <a:t>Click to edit Master text styles</a:t>
            </a:r>
          </a:p>
        </p:txBody>
      </p:sp>
      <p:sp>
        <p:nvSpPr>
          <p:cNvPr id="6" name="Content Placeholder 5"/>
          <p:cNvSpPr>
            <a:spLocks noGrp="1"/>
          </p:cNvSpPr>
          <p:nvPr>
            <p:ph sz="quarter" idx="4"/>
          </p:nvPr>
        </p:nvSpPr>
        <p:spPr>
          <a:xfrm>
            <a:off x="10864198" y="9602677"/>
            <a:ext cx="9453263" cy="17446034"/>
          </a:xfrm>
        </p:spPr>
        <p:txBody>
          <a:bodyPr/>
          <a:lstStyle>
            <a:lvl1pPr>
              <a:defRPr sz="7700"/>
            </a:lvl1pPr>
            <a:lvl2pPr>
              <a:defRPr sz="6500"/>
            </a:lvl2pPr>
            <a:lvl3pPr>
              <a:defRPr sz="5800"/>
            </a:lvl3pPr>
            <a:lvl4pPr>
              <a:defRPr sz="5200"/>
            </a:lvl4pPr>
            <a:lvl5pPr>
              <a:defRPr sz="5200"/>
            </a:lvl5pPr>
            <a:lvl6pPr>
              <a:defRPr sz="5200"/>
            </a:lvl6pPr>
            <a:lvl7pPr>
              <a:defRPr sz="5200"/>
            </a:lvl7pPr>
            <a:lvl8pPr>
              <a:defRPr sz="5200"/>
            </a:lvl8pPr>
            <a:lvl9pPr>
              <a:defRPr sz="5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B4DAFE1D-4F19-4092-BFE1-2C987A1AB5D4}" type="datetimeFigureOut">
              <a:rPr lang="en-US" smtClean="0"/>
              <a:t>12-Jun-26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7041835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B4DAFE1D-4F19-4092-BFE1-2C987A1AB5D4}" type="datetimeFigureOut">
              <a:rPr lang="en-US" smtClean="0"/>
              <a:t>12-Jun-26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07441157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DAFE1D-4F19-4092-BFE1-2C987A1AB5D4}" type="datetimeFigureOut">
              <a:rPr lang="en-US" smtClean="0"/>
              <a:t>12-Jun-26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6925041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069341" y="1205591"/>
            <a:ext cx="7036110" cy="5130774"/>
          </a:xfrm>
        </p:spPr>
        <p:txBody>
          <a:bodyPr anchor="b"/>
          <a:lstStyle>
            <a:lvl1pPr algn="l">
              <a:defRPr sz="6500" b="1"/>
            </a:lvl1pPr>
          </a:lstStyle>
          <a:p>
            <a:r>
              <a:rPr lang="en-US"/>
              <a:t>Click to edit Master title style</a:t>
            </a:r>
          </a:p>
        </p:txBody>
      </p:sp>
      <p:sp>
        <p:nvSpPr>
          <p:cNvPr id="3" name="Content Placeholder 2"/>
          <p:cNvSpPr>
            <a:spLocks noGrp="1"/>
          </p:cNvSpPr>
          <p:nvPr>
            <p:ph idx="1"/>
          </p:nvPr>
        </p:nvSpPr>
        <p:spPr>
          <a:xfrm>
            <a:off x="8361645" y="1205594"/>
            <a:ext cx="11955815" cy="25843120"/>
          </a:xfrm>
        </p:spPr>
        <p:txBody>
          <a:bodyPr/>
          <a:lstStyle>
            <a:lvl1pPr>
              <a:defRPr sz="10300"/>
            </a:lvl1pPr>
            <a:lvl2pPr>
              <a:defRPr sz="9000"/>
            </a:lvl2pPr>
            <a:lvl3pPr>
              <a:defRPr sz="7700"/>
            </a:lvl3pPr>
            <a:lvl4pPr>
              <a:defRPr sz="6500"/>
            </a:lvl4pPr>
            <a:lvl5pPr>
              <a:defRPr sz="6500"/>
            </a:lvl5pPr>
            <a:lvl6pPr>
              <a:defRPr sz="6500"/>
            </a:lvl6pPr>
            <a:lvl7pPr>
              <a:defRPr sz="6500"/>
            </a:lvl7pPr>
            <a:lvl8pPr>
              <a:defRPr sz="6500"/>
            </a:lvl8pPr>
            <a:lvl9pPr>
              <a:defRPr sz="6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69341" y="6336367"/>
            <a:ext cx="7036110" cy="20712346"/>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B4DAFE1D-4F19-4092-BFE1-2C987A1AB5D4}" type="datetimeFigureOut">
              <a:rPr lang="en-US" smtClean="0"/>
              <a:t>12-Jun-26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342278108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191962" y="21195982"/>
            <a:ext cx="12832080" cy="2502306"/>
          </a:xfrm>
        </p:spPr>
        <p:txBody>
          <a:bodyPr anchor="b"/>
          <a:lstStyle>
            <a:lvl1pPr algn="l">
              <a:defRPr sz="6500" b="1"/>
            </a:lvl1pPr>
          </a:lstStyle>
          <a:p>
            <a:r>
              <a:rPr lang="en-US"/>
              <a:t>Click to edit Master title style</a:t>
            </a:r>
          </a:p>
        </p:txBody>
      </p:sp>
      <p:sp>
        <p:nvSpPr>
          <p:cNvPr id="3" name="Picture Placeholder 2"/>
          <p:cNvSpPr>
            <a:spLocks noGrp="1"/>
          </p:cNvSpPr>
          <p:nvPr>
            <p:ph type="pic" idx="1"/>
          </p:nvPr>
        </p:nvSpPr>
        <p:spPr>
          <a:xfrm>
            <a:off x="4191962" y="2705572"/>
            <a:ext cx="12832080" cy="18167985"/>
          </a:xfrm>
        </p:spPr>
        <p:txBody>
          <a:bodyPr/>
          <a:lstStyle>
            <a:lvl1pPr marL="0" indent="0">
              <a:buNone/>
              <a:defRPr sz="10300"/>
            </a:lvl1pPr>
            <a:lvl2pPr marL="1476162" indent="0">
              <a:buNone/>
              <a:defRPr sz="9000"/>
            </a:lvl2pPr>
            <a:lvl3pPr marL="2952323" indent="0">
              <a:buNone/>
              <a:defRPr sz="7700"/>
            </a:lvl3pPr>
            <a:lvl4pPr marL="4428485" indent="0">
              <a:buNone/>
              <a:defRPr sz="6500"/>
            </a:lvl4pPr>
            <a:lvl5pPr marL="5904647" indent="0">
              <a:buNone/>
              <a:defRPr sz="6500"/>
            </a:lvl5pPr>
            <a:lvl6pPr marL="7380808" indent="0">
              <a:buNone/>
              <a:defRPr sz="6500"/>
            </a:lvl6pPr>
            <a:lvl7pPr marL="8856970" indent="0">
              <a:buNone/>
              <a:defRPr sz="6500"/>
            </a:lvl7pPr>
            <a:lvl8pPr marL="10333131" indent="0">
              <a:buNone/>
              <a:defRPr sz="6500"/>
            </a:lvl8pPr>
            <a:lvl9pPr marL="11809293" indent="0">
              <a:buNone/>
              <a:defRPr sz="6500"/>
            </a:lvl9pPr>
          </a:lstStyle>
          <a:p>
            <a:endParaRPr lang="en-US"/>
          </a:p>
        </p:txBody>
      </p:sp>
      <p:sp>
        <p:nvSpPr>
          <p:cNvPr id="4" name="Text Placeholder 3"/>
          <p:cNvSpPr>
            <a:spLocks noGrp="1"/>
          </p:cNvSpPr>
          <p:nvPr>
            <p:ph type="body" sz="half" idx="2"/>
          </p:nvPr>
        </p:nvSpPr>
        <p:spPr>
          <a:xfrm>
            <a:off x="4191962" y="23698288"/>
            <a:ext cx="12832080" cy="3553689"/>
          </a:xfrm>
        </p:spPr>
        <p:txBody>
          <a:bodyPr/>
          <a:lstStyle>
            <a:lvl1pPr marL="0" indent="0">
              <a:buNone/>
              <a:defRPr sz="4500"/>
            </a:lvl1pPr>
            <a:lvl2pPr marL="1476162" indent="0">
              <a:buNone/>
              <a:defRPr sz="3900"/>
            </a:lvl2pPr>
            <a:lvl3pPr marL="2952323" indent="0">
              <a:buNone/>
              <a:defRPr sz="3200"/>
            </a:lvl3pPr>
            <a:lvl4pPr marL="4428485" indent="0">
              <a:buNone/>
              <a:defRPr sz="2900"/>
            </a:lvl4pPr>
            <a:lvl5pPr marL="5904647" indent="0">
              <a:buNone/>
              <a:defRPr sz="2900"/>
            </a:lvl5pPr>
            <a:lvl6pPr marL="7380808" indent="0">
              <a:buNone/>
              <a:defRPr sz="2900"/>
            </a:lvl6pPr>
            <a:lvl7pPr marL="8856970" indent="0">
              <a:buNone/>
              <a:defRPr sz="2900"/>
            </a:lvl7pPr>
            <a:lvl8pPr marL="10333131" indent="0">
              <a:buNone/>
              <a:defRPr sz="2900"/>
            </a:lvl8pPr>
            <a:lvl9pPr marL="11809293" indent="0">
              <a:buNone/>
              <a:defRPr sz="2900"/>
            </a:lvl9pPr>
          </a:lstStyle>
          <a:p>
            <a:pPr lvl="0"/>
            <a:r>
              <a:rPr lang="en-US"/>
              <a:t>Click to edit Master text styles</a:t>
            </a:r>
          </a:p>
        </p:txBody>
      </p:sp>
      <p:sp>
        <p:nvSpPr>
          <p:cNvPr id="5" name="Date Placeholder 4"/>
          <p:cNvSpPr>
            <a:spLocks noGrp="1"/>
          </p:cNvSpPr>
          <p:nvPr>
            <p:ph type="dt" sz="half" idx="10"/>
          </p:nvPr>
        </p:nvSpPr>
        <p:spPr/>
        <p:txBody>
          <a:bodyPr/>
          <a:lstStyle/>
          <a:p>
            <a:fld id="{B4DAFE1D-4F19-4092-BFE1-2C987A1AB5D4}" type="datetimeFigureOut">
              <a:rPr lang="en-US" smtClean="0"/>
              <a:t>12-Jun-26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9922487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12-Jun-26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5127367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5505430" y="1212605"/>
            <a:ext cx="4812030" cy="2583610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069340" y="1212605"/>
            <a:ext cx="14079643" cy="2583610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B4DAFE1D-4F19-4092-BFE1-2C987A1AB5D4}" type="datetimeFigureOut">
              <a:rPr lang="en-US" smtClean="0"/>
              <a:t>12-Jun-26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2CF68B0-BEC5-4B9B-9AFC-57295D942F08}" type="slidenum">
              <a:rPr lang="en-US" smtClean="0"/>
              <a:t>‹#›</a:t>
            </a:fld>
            <a:endParaRPr lang="en-US"/>
          </a:p>
        </p:txBody>
      </p:sp>
    </p:spTree>
    <p:extLst>
      <p:ext uri="{BB962C8B-B14F-4D97-AF65-F5344CB8AC3E}">
        <p14:creationId xmlns:p14="http://schemas.microsoft.com/office/powerpoint/2010/main" val="19498759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340" y="1212603"/>
            <a:ext cx="19248120" cy="5046663"/>
          </a:xfrm>
          <a:prstGeom prst="rect">
            <a:avLst/>
          </a:prstGeom>
        </p:spPr>
        <p:txBody>
          <a:bodyPr vert="horz" lIns="295232" tIns="147616" rIns="295232" bIns="147616" rtlCol="0" anchor="ctr">
            <a:normAutofit/>
          </a:bodyPr>
          <a:lstStyle/>
          <a:p>
            <a:r>
              <a:rPr lang="en-US"/>
              <a:t>Click to edit Master title style</a:t>
            </a:r>
          </a:p>
        </p:txBody>
      </p:sp>
      <p:sp>
        <p:nvSpPr>
          <p:cNvPr id="3" name="Text Placeholder 2"/>
          <p:cNvSpPr>
            <a:spLocks noGrp="1"/>
          </p:cNvSpPr>
          <p:nvPr>
            <p:ph type="body" idx="1"/>
          </p:nvPr>
        </p:nvSpPr>
        <p:spPr>
          <a:xfrm>
            <a:off x="1069340" y="7065330"/>
            <a:ext cx="19248120" cy="19983384"/>
          </a:xfrm>
          <a:prstGeom prst="rect">
            <a:avLst/>
          </a:prstGeom>
        </p:spPr>
        <p:txBody>
          <a:bodyPr vert="horz" lIns="295232" tIns="147616" rIns="295232" bIns="147616"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69340" y="28065053"/>
            <a:ext cx="4990253" cy="1612128"/>
          </a:xfrm>
          <a:prstGeom prst="rect">
            <a:avLst/>
          </a:prstGeom>
        </p:spPr>
        <p:txBody>
          <a:bodyPr vert="horz" lIns="295232" tIns="147616" rIns="295232" bIns="147616" rtlCol="0" anchor="ctr"/>
          <a:lstStyle>
            <a:lvl1pPr algn="l">
              <a:defRPr sz="3900">
                <a:solidFill>
                  <a:schemeClr val="tx1">
                    <a:tint val="75000"/>
                  </a:schemeClr>
                </a:solidFill>
              </a:defRPr>
            </a:lvl1pPr>
          </a:lstStyle>
          <a:p>
            <a:fld id="{B4DAFE1D-4F19-4092-BFE1-2C987A1AB5D4}" type="datetimeFigureOut">
              <a:rPr lang="en-US" smtClean="0"/>
              <a:t>12-Jun-26</a:t>
            </a:fld>
            <a:endParaRPr lang="en-US"/>
          </a:p>
        </p:txBody>
      </p:sp>
      <p:sp>
        <p:nvSpPr>
          <p:cNvPr id="5" name="Footer Placeholder 4"/>
          <p:cNvSpPr>
            <a:spLocks noGrp="1"/>
          </p:cNvSpPr>
          <p:nvPr>
            <p:ph type="ftr" sz="quarter" idx="3"/>
          </p:nvPr>
        </p:nvSpPr>
        <p:spPr>
          <a:xfrm>
            <a:off x="7307157" y="28065053"/>
            <a:ext cx="6772487" cy="1612128"/>
          </a:xfrm>
          <a:prstGeom prst="rect">
            <a:avLst/>
          </a:prstGeom>
        </p:spPr>
        <p:txBody>
          <a:bodyPr vert="horz" lIns="295232" tIns="147616" rIns="295232" bIns="147616" rtlCol="0" anchor="ctr"/>
          <a:lstStyle>
            <a:lvl1pPr algn="ctr">
              <a:defRPr sz="3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15327207" y="28065053"/>
            <a:ext cx="4990253" cy="1612128"/>
          </a:xfrm>
          <a:prstGeom prst="rect">
            <a:avLst/>
          </a:prstGeom>
        </p:spPr>
        <p:txBody>
          <a:bodyPr vert="horz" lIns="295232" tIns="147616" rIns="295232" bIns="147616" rtlCol="0" anchor="ctr"/>
          <a:lstStyle>
            <a:lvl1pPr algn="r">
              <a:defRPr sz="3900">
                <a:solidFill>
                  <a:schemeClr val="tx1">
                    <a:tint val="75000"/>
                  </a:schemeClr>
                </a:solidFill>
              </a:defRPr>
            </a:lvl1pPr>
          </a:lstStyle>
          <a:p>
            <a:fld id="{42CF68B0-BEC5-4B9B-9AFC-57295D942F08}" type="slidenum">
              <a:rPr lang="en-US" smtClean="0"/>
              <a:t>‹#›</a:t>
            </a:fld>
            <a:endParaRPr lang="en-US"/>
          </a:p>
        </p:txBody>
      </p:sp>
    </p:spTree>
    <p:extLst>
      <p:ext uri="{BB962C8B-B14F-4D97-AF65-F5344CB8AC3E}">
        <p14:creationId xmlns:p14="http://schemas.microsoft.com/office/powerpoint/2010/main" val="62764864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2952323" rtl="0" eaLnBrk="1" latinLnBrk="0" hangingPunct="1">
        <a:spcBef>
          <a:spcPct val="0"/>
        </a:spcBef>
        <a:buNone/>
        <a:defRPr sz="14200" kern="1200">
          <a:solidFill>
            <a:schemeClr val="tx1"/>
          </a:solidFill>
          <a:latin typeface="+mj-lt"/>
          <a:ea typeface="+mj-ea"/>
          <a:cs typeface="+mj-cs"/>
        </a:defRPr>
      </a:lvl1pPr>
    </p:titleStyle>
    <p:bodyStyle>
      <a:lvl1pPr marL="1107121" indent="-1107121" algn="l" defTabSz="2952323" rtl="0" eaLnBrk="1" latinLnBrk="0" hangingPunct="1">
        <a:spcBef>
          <a:spcPct val="20000"/>
        </a:spcBef>
        <a:buFont typeface="Arial" pitchFamily="34" charset="0"/>
        <a:buChar char="•"/>
        <a:defRPr sz="10300" kern="1200">
          <a:solidFill>
            <a:schemeClr val="tx1"/>
          </a:solidFill>
          <a:latin typeface="+mn-lt"/>
          <a:ea typeface="+mn-ea"/>
          <a:cs typeface="+mn-cs"/>
        </a:defRPr>
      </a:lvl1pPr>
      <a:lvl2pPr marL="2398763" indent="-922601" algn="l" defTabSz="2952323" rtl="0" eaLnBrk="1" latinLnBrk="0" hangingPunct="1">
        <a:spcBef>
          <a:spcPct val="20000"/>
        </a:spcBef>
        <a:buFont typeface="Arial" pitchFamily="34" charset="0"/>
        <a:buChar char="–"/>
        <a:defRPr sz="9000" kern="1200">
          <a:solidFill>
            <a:schemeClr val="tx1"/>
          </a:solidFill>
          <a:latin typeface="+mn-lt"/>
          <a:ea typeface="+mn-ea"/>
          <a:cs typeface="+mn-cs"/>
        </a:defRPr>
      </a:lvl2pPr>
      <a:lvl3pPr marL="3690404" indent="-738081" algn="l" defTabSz="2952323" rtl="0" eaLnBrk="1" latinLnBrk="0" hangingPunct="1">
        <a:spcBef>
          <a:spcPct val="20000"/>
        </a:spcBef>
        <a:buFont typeface="Arial" pitchFamily="34" charset="0"/>
        <a:buChar char="•"/>
        <a:defRPr sz="7700" kern="1200">
          <a:solidFill>
            <a:schemeClr val="tx1"/>
          </a:solidFill>
          <a:latin typeface="+mn-lt"/>
          <a:ea typeface="+mn-ea"/>
          <a:cs typeface="+mn-cs"/>
        </a:defRPr>
      </a:lvl3pPr>
      <a:lvl4pPr marL="5166566"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4pPr>
      <a:lvl5pPr marL="6642727"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5pPr>
      <a:lvl6pPr marL="8118889"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6pPr>
      <a:lvl7pPr marL="9595051"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7pPr>
      <a:lvl8pPr marL="11071212"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8pPr>
      <a:lvl9pPr marL="12547374" indent="-738081" algn="l" defTabSz="2952323" rtl="0" eaLnBrk="1" latinLnBrk="0" hangingPunct="1">
        <a:spcBef>
          <a:spcPct val="20000"/>
        </a:spcBef>
        <a:buFont typeface="Arial" pitchFamily="34" charset="0"/>
        <a:buChar char="•"/>
        <a:defRPr sz="6500" kern="1200">
          <a:solidFill>
            <a:schemeClr val="tx1"/>
          </a:solidFill>
          <a:latin typeface="+mn-lt"/>
          <a:ea typeface="+mn-ea"/>
          <a:cs typeface="+mn-cs"/>
        </a:defRPr>
      </a:lvl9pPr>
    </p:bodyStyle>
    <p:otherStyle>
      <a:defPPr>
        <a:defRPr lang="en-US"/>
      </a:defPPr>
      <a:lvl1pPr marL="0" algn="l" defTabSz="2952323" rtl="0" eaLnBrk="1" latinLnBrk="0" hangingPunct="1">
        <a:defRPr sz="5800" kern="1200">
          <a:solidFill>
            <a:schemeClr val="tx1"/>
          </a:solidFill>
          <a:latin typeface="+mn-lt"/>
          <a:ea typeface="+mn-ea"/>
          <a:cs typeface="+mn-cs"/>
        </a:defRPr>
      </a:lvl1pPr>
      <a:lvl2pPr marL="1476162" algn="l" defTabSz="2952323" rtl="0" eaLnBrk="1" latinLnBrk="0" hangingPunct="1">
        <a:defRPr sz="5800" kern="1200">
          <a:solidFill>
            <a:schemeClr val="tx1"/>
          </a:solidFill>
          <a:latin typeface="+mn-lt"/>
          <a:ea typeface="+mn-ea"/>
          <a:cs typeface="+mn-cs"/>
        </a:defRPr>
      </a:lvl2pPr>
      <a:lvl3pPr marL="2952323" algn="l" defTabSz="2952323" rtl="0" eaLnBrk="1" latinLnBrk="0" hangingPunct="1">
        <a:defRPr sz="5800" kern="1200">
          <a:solidFill>
            <a:schemeClr val="tx1"/>
          </a:solidFill>
          <a:latin typeface="+mn-lt"/>
          <a:ea typeface="+mn-ea"/>
          <a:cs typeface="+mn-cs"/>
        </a:defRPr>
      </a:lvl3pPr>
      <a:lvl4pPr marL="4428485" algn="l" defTabSz="2952323" rtl="0" eaLnBrk="1" latinLnBrk="0" hangingPunct="1">
        <a:defRPr sz="5800" kern="1200">
          <a:solidFill>
            <a:schemeClr val="tx1"/>
          </a:solidFill>
          <a:latin typeface="+mn-lt"/>
          <a:ea typeface="+mn-ea"/>
          <a:cs typeface="+mn-cs"/>
        </a:defRPr>
      </a:lvl4pPr>
      <a:lvl5pPr marL="5904647" algn="l" defTabSz="2952323" rtl="0" eaLnBrk="1" latinLnBrk="0" hangingPunct="1">
        <a:defRPr sz="5800" kern="1200">
          <a:solidFill>
            <a:schemeClr val="tx1"/>
          </a:solidFill>
          <a:latin typeface="+mn-lt"/>
          <a:ea typeface="+mn-ea"/>
          <a:cs typeface="+mn-cs"/>
        </a:defRPr>
      </a:lvl5pPr>
      <a:lvl6pPr marL="7380808" algn="l" defTabSz="2952323" rtl="0" eaLnBrk="1" latinLnBrk="0" hangingPunct="1">
        <a:defRPr sz="5800" kern="1200">
          <a:solidFill>
            <a:schemeClr val="tx1"/>
          </a:solidFill>
          <a:latin typeface="+mn-lt"/>
          <a:ea typeface="+mn-ea"/>
          <a:cs typeface="+mn-cs"/>
        </a:defRPr>
      </a:lvl6pPr>
      <a:lvl7pPr marL="8856970" algn="l" defTabSz="2952323" rtl="0" eaLnBrk="1" latinLnBrk="0" hangingPunct="1">
        <a:defRPr sz="5800" kern="1200">
          <a:solidFill>
            <a:schemeClr val="tx1"/>
          </a:solidFill>
          <a:latin typeface="+mn-lt"/>
          <a:ea typeface="+mn-ea"/>
          <a:cs typeface="+mn-cs"/>
        </a:defRPr>
      </a:lvl7pPr>
      <a:lvl8pPr marL="10333131" algn="l" defTabSz="2952323" rtl="0" eaLnBrk="1" latinLnBrk="0" hangingPunct="1">
        <a:defRPr sz="5800" kern="1200">
          <a:solidFill>
            <a:schemeClr val="tx1"/>
          </a:solidFill>
          <a:latin typeface="+mn-lt"/>
          <a:ea typeface="+mn-ea"/>
          <a:cs typeface="+mn-cs"/>
        </a:defRPr>
      </a:lvl8pPr>
      <a:lvl9pPr marL="11809293" algn="l" defTabSz="2952323" rtl="0" eaLnBrk="1" latinLnBrk="0" hangingPunct="1">
        <a:defRPr sz="5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chart" Target="../charts/chart2.xml"/><Relationship Id="rId7" Type="http://schemas.openxmlformats.org/officeDocument/2006/relationships/diagramQuickStyle" Target="../diagrams/quickStyle1.xml"/><Relationship Id="rId2" Type="http://schemas.openxmlformats.org/officeDocument/2006/relationships/chart" Target="../charts/chart1.xml"/><Relationship Id="rId1" Type="http://schemas.openxmlformats.org/officeDocument/2006/relationships/slideLayout" Target="../slideLayouts/slideLayout1.xml"/><Relationship Id="rId6" Type="http://schemas.openxmlformats.org/officeDocument/2006/relationships/diagramLayout" Target="../diagrams/layout1.xml"/><Relationship Id="rId11" Type="http://schemas.microsoft.com/office/2007/relationships/hdphoto" Target="../media/hdphoto1.wdp"/><Relationship Id="rId5" Type="http://schemas.openxmlformats.org/officeDocument/2006/relationships/diagramData" Target="../diagrams/data1.xml"/><Relationship Id="rId10" Type="http://schemas.openxmlformats.org/officeDocument/2006/relationships/image" Target="../media/image1.png"/><Relationship Id="rId4" Type="http://schemas.openxmlformats.org/officeDocument/2006/relationships/chart" Target="../charts/chart3.xml"/><Relationship Id="rId9" Type="http://schemas.microsoft.com/office/2007/relationships/diagramDrawing" Target="../diagrams/drawing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4348924" y="4864902"/>
            <a:ext cx="12889432" cy="830997"/>
          </a:xfrm>
          <a:prstGeom prst="rect">
            <a:avLst/>
          </a:prstGeom>
          <a:noFill/>
        </p:spPr>
        <p:txBody>
          <a:bodyPr wrap="square" rtlCol="0">
            <a:spAutoFit/>
          </a:bodyPr>
          <a:lstStyle/>
          <a:p>
            <a:pPr algn="ctr"/>
            <a:r>
              <a:rPr lang="en-US" sz="4800" dirty="0"/>
              <a:t>TITLE OF THE PAPER HERE</a:t>
            </a:r>
          </a:p>
        </p:txBody>
      </p:sp>
      <p:sp>
        <p:nvSpPr>
          <p:cNvPr id="5" name="TextBox 4"/>
          <p:cNvSpPr txBox="1"/>
          <p:nvPr/>
        </p:nvSpPr>
        <p:spPr>
          <a:xfrm>
            <a:off x="4344856" y="5635982"/>
            <a:ext cx="12889432" cy="1077218"/>
          </a:xfrm>
          <a:prstGeom prst="rect">
            <a:avLst/>
          </a:prstGeom>
          <a:noFill/>
        </p:spPr>
        <p:txBody>
          <a:bodyPr wrap="square" rtlCol="0">
            <a:spAutoFit/>
          </a:bodyPr>
          <a:lstStyle/>
          <a:p>
            <a:pPr algn="ctr"/>
            <a:r>
              <a:rPr lang="en-US" sz="3200" dirty="0"/>
              <a:t>Name of the Author/s, title</a:t>
            </a:r>
          </a:p>
          <a:p>
            <a:pPr algn="ctr"/>
            <a:r>
              <a:rPr lang="en-US" sz="3200" dirty="0"/>
              <a:t>University/Company here</a:t>
            </a:r>
          </a:p>
        </p:txBody>
      </p:sp>
      <p:sp>
        <p:nvSpPr>
          <p:cNvPr id="7" name="TextBox 6"/>
          <p:cNvSpPr txBox="1"/>
          <p:nvPr/>
        </p:nvSpPr>
        <p:spPr>
          <a:xfrm>
            <a:off x="8461151" y="26894941"/>
            <a:ext cx="11953329" cy="1815882"/>
          </a:xfrm>
          <a:prstGeom prst="rect">
            <a:avLst/>
          </a:prstGeom>
          <a:noFill/>
          <a:ln cmpd="thickThin">
            <a:solidFill>
              <a:schemeClr val="accent2"/>
            </a:solidFill>
          </a:ln>
        </p:spPr>
        <p:txBody>
          <a:bodyPr wrap="square" rtlCol="0">
            <a:spAutoFit/>
          </a:bodyPr>
          <a:lstStyle/>
          <a:p>
            <a:r>
              <a:rPr lang="en-US" sz="4000" dirty="0"/>
              <a:t>Acknowledgements</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endParaRPr lang="en-US" dirty="0"/>
          </a:p>
        </p:txBody>
      </p:sp>
      <p:sp>
        <p:nvSpPr>
          <p:cNvPr id="8" name="TextBox 7"/>
          <p:cNvSpPr txBox="1"/>
          <p:nvPr/>
        </p:nvSpPr>
        <p:spPr>
          <a:xfrm>
            <a:off x="788120" y="6836114"/>
            <a:ext cx="6912768" cy="4401205"/>
          </a:xfrm>
          <a:prstGeom prst="rect">
            <a:avLst/>
          </a:prstGeom>
          <a:noFill/>
        </p:spPr>
        <p:txBody>
          <a:bodyPr wrap="square" rtlCol="0">
            <a:spAutoFit/>
          </a:bodyPr>
          <a:lstStyle/>
          <a:p>
            <a:r>
              <a:rPr lang="en-US" sz="4000" dirty="0"/>
              <a:t>Introduction</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endParaRPr lang="en-US" dirty="0"/>
          </a:p>
        </p:txBody>
      </p:sp>
      <p:sp>
        <p:nvSpPr>
          <p:cNvPr id="9" name="TextBox 8"/>
          <p:cNvSpPr txBox="1"/>
          <p:nvPr/>
        </p:nvSpPr>
        <p:spPr>
          <a:xfrm>
            <a:off x="8461152" y="24195894"/>
            <a:ext cx="11953328" cy="2554545"/>
          </a:xfrm>
          <a:prstGeom prst="rect">
            <a:avLst/>
          </a:prstGeom>
          <a:noFill/>
          <a:ln>
            <a:solidFill>
              <a:srgbClr val="0070C0"/>
            </a:solidFill>
          </a:ln>
        </p:spPr>
        <p:txBody>
          <a:bodyPr wrap="square" rtlCol="0">
            <a:spAutoFit/>
          </a:bodyPr>
          <a:lstStyle/>
          <a:p>
            <a:r>
              <a:rPr lang="en-US" sz="4000" dirty="0"/>
              <a:t>Conclusion</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 your text here your text here your text here your text here  your text here</a:t>
            </a:r>
            <a:endParaRPr lang="en-US" dirty="0"/>
          </a:p>
        </p:txBody>
      </p:sp>
      <p:sp>
        <p:nvSpPr>
          <p:cNvPr id="10" name="TextBox 9"/>
          <p:cNvSpPr txBox="1"/>
          <p:nvPr/>
        </p:nvSpPr>
        <p:spPr>
          <a:xfrm>
            <a:off x="8461151" y="6918945"/>
            <a:ext cx="11953329" cy="2923877"/>
          </a:xfrm>
          <a:prstGeom prst="rect">
            <a:avLst/>
          </a:prstGeom>
          <a:gradFill>
            <a:gsLst>
              <a:gs pos="0">
                <a:schemeClr val="accent6">
                  <a:lumMod val="60000"/>
                  <a:lumOff val="40000"/>
                </a:schemeClr>
              </a:gs>
              <a:gs pos="74000">
                <a:schemeClr val="bg1"/>
              </a:gs>
            </a:gsLst>
            <a:lin ang="5400000" scaled="0"/>
          </a:gradFill>
          <a:ln>
            <a:solidFill>
              <a:srgbClr val="0070C0"/>
            </a:solidFill>
          </a:ln>
        </p:spPr>
        <p:txBody>
          <a:bodyPr wrap="square" rtlCol="0">
            <a:spAutoFit/>
          </a:bodyPr>
          <a:lstStyle/>
          <a:p>
            <a:r>
              <a:rPr lang="en-US" sz="4000" dirty="0"/>
              <a:t>Results</a:t>
            </a:r>
          </a:p>
          <a:p>
            <a:pPr algn="just"/>
            <a:r>
              <a:rPr lang="en-US" sz="2400" dirty="0"/>
              <a:t>your text here  your text here   your text here  your text here  your text here your your text here  your text here   your text here  your text here  your your text here  your text here   your text here  your text here  your text here your </a:t>
            </a:r>
          </a:p>
          <a:p>
            <a:pPr marL="457200" indent="-457200" algn="just">
              <a:buFont typeface="+mj-lt"/>
              <a:buAutoNum type="arabicPeriod"/>
            </a:pPr>
            <a:r>
              <a:rPr lang="en-US" sz="2400" dirty="0"/>
              <a:t>text here your text here </a:t>
            </a:r>
          </a:p>
          <a:p>
            <a:pPr marL="457200" indent="-457200" algn="just">
              <a:buFont typeface="+mj-lt"/>
              <a:buAutoNum type="arabicPeriod"/>
            </a:pPr>
            <a:r>
              <a:rPr lang="en-US" sz="2400" dirty="0"/>
              <a:t>your text here </a:t>
            </a:r>
          </a:p>
          <a:p>
            <a:pPr marL="457200" indent="-457200" algn="just">
              <a:buFont typeface="+mj-lt"/>
              <a:buAutoNum type="arabicPeriod"/>
            </a:pPr>
            <a:r>
              <a:rPr lang="en-US" sz="2400" dirty="0"/>
              <a:t>your text here your text </a:t>
            </a:r>
          </a:p>
        </p:txBody>
      </p:sp>
      <p:graphicFrame>
        <p:nvGraphicFramePr>
          <p:cNvPr id="12" name="Chart 11"/>
          <p:cNvGraphicFramePr/>
          <p:nvPr>
            <p:extLst>
              <p:ext uri="{D42A27DB-BD31-4B8C-83A1-F6EECF244321}">
                <p14:modId xmlns:p14="http://schemas.microsoft.com/office/powerpoint/2010/main" val="3686895468"/>
              </p:ext>
            </p:extLst>
          </p:nvPr>
        </p:nvGraphicFramePr>
        <p:xfrm>
          <a:off x="1142528" y="11546503"/>
          <a:ext cx="6915533" cy="6041756"/>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Chart 12"/>
          <p:cNvGraphicFramePr/>
          <p:nvPr>
            <p:extLst>
              <p:ext uri="{D42A27DB-BD31-4B8C-83A1-F6EECF244321}">
                <p14:modId xmlns:p14="http://schemas.microsoft.com/office/powerpoint/2010/main" val="2218957912"/>
              </p:ext>
            </p:extLst>
          </p:nvPr>
        </p:nvGraphicFramePr>
        <p:xfrm>
          <a:off x="8353140" y="15902837"/>
          <a:ext cx="12169352" cy="7344816"/>
        </p:xfrm>
        <a:graphic>
          <a:graphicData uri="http://schemas.openxmlformats.org/drawingml/2006/chart">
            <c:chart xmlns:c="http://schemas.openxmlformats.org/drawingml/2006/chart" xmlns:r="http://schemas.openxmlformats.org/officeDocument/2006/relationships" r:id="rId3"/>
          </a:graphicData>
        </a:graphic>
      </p:graphicFrame>
      <p:sp>
        <p:nvSpPr>
          <p:cNvPr id="14" name="TextBox 13"/>
          <p:cNvSpPr txBox="1"/>
          <p:nvPr/>
        </p:nvSpPr>
        <p:spPr>
          <a:xfrm>
            <a:off x="1145293" y="24348294"/>
            <a:ext cx="6912768" cy="4401205"/>
          </a:xfrm>
          <a:prstGeom prst="rect">
            <a:avLst/>
          </a:prstGeom>
          <a:solidFill>
            <a:schemeClr val="bg1"/>
          </a:solidFill>
        </p:spPr>
        <p:txBody>
          <a:bodyPr wrap="square" rtlCol="0">
            <a:spAutoFit/>
          </a:bodyPr>
          <a:lstStyle/>
          <a:p>
            <a:r>
              <a:rPr lang="en-US" sz="4000" dirty="0"/>
              <a:t>Research</a:t>
            </a:r>
          </a:p>
          <a:p>
            <a:pPr algn="just"/>
            <a:r>
              <a:rPr lang="en-US" sz="2400" dirty="0"/>
              <a:t>your text here  your text here   your text here  your text here  your text here your text here your text here your text here your text here your text here  your text here your text here your text here your text here your text here your text here your text here</a:t>
            </a:r>
          </a:p>
          <a:p>
            <a:pPr algn="just"/>
            <a:r>
              <a:rPr lang="en-US" sz="2400" dirty="0"/>
              <a:t>your text here  your text here   your text here  your text here  your text here your text here</a:t>
            </a:r>
          </a:p>
          <a:p>
            <a:pPr algn="just"/>
            <a:r>
              <a:rPr lang="en-US" sz="2400" dirty="0"/>
              <a:t> your text here your text here your text here your text here  your text here your text here your text here your text here your text here your text here your text here</a:t>
            </a:r>
            <a:endParaRPr lang="en-US" dirty="0"/>
          </a:p>
        </p:txBody>
      </p:sp>
      <p:graphicFrame>
        <p:nvGraphicFramePr>
          <p:cNvPr id="15" name="Chart 14"/>
          <p:cNvGraphicFramePr/>
          <p:nvPr>
            <p:extLst>
              <p:ext uri="{D42A27DB-BD31-4B8C-83A1-F6EECF244321}">
                <p14:modId xmlns:p14="http://schemas.microsoft.com/office/powerpoint/2010/main" val="4226529987"/>
              </p:ext>
            </p:extLst>
          </p:nvPr>
        </p:nvGraphicFramePr>
        <p:xfrm>
          <a:off x="1445449" y="18351109"/>
          <a:ext cx="7048471" cy="5861886"/>
        </p:xfrm>
        <a:graphic>
          <a:graphicData uri="http://schemas.openxmlformats.org/drawingml/2006/chart">
            <c:chart xmlns:c="http://schemas.openxmlformats.org/drawingml/2006/chart" xmlns:r="http://schemas.openxmlformats.org/officeDocument/2006/relationships" r:id="rId4"/>
          </a:graphicData>
        </a:graphic>
      </p:graphicFrame>
      <p:sp>
        <p:nvSpPr>
          <p:cNvPr id="16" name="Circular Arrow 15"/>
          <p:cNvSpPr/>
          <p:nvPr/>
        </p:nvSpPr>
        <p:spPr>
          <a:xfrm rot="970014">
            <a:off x="8083181" y="14615834"/>
            <a:ext cx="4067298" cy="3323671"/>
          </a:xfrm>
          <a:prstGeom prst="circularArrow">
            <a:avLst>
              <a:gd name="adj1" fmla="val 12500"/>
              <a:gd name="adj2" fmla="val 1142319"/>
              <a:gd name="adj3" fmla="val 20457681"/>
              <a:gd name="adj4" fmla="val 12017867"/>
              <a:gd name="adj5" fmla="val 12500"/>
            </a:avLst>
          </a:prstGeom>
          <a:solidFill>
            <a:schemeClr val="accent3">
              <a:lumMod val="60000"/>
              <a:lumOff val="4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graphicFrame>
        <p:nvGraphicFramePr>
          <p:cNvPr id="17" name="Diagram 16"/>
          <p:cNvGraphicFramePr/>
          <p:nvPr>
            <p:extLst>
              <p:ext uri="{D42A27DB-BD31-4B8C-83A1-F6EECF244321}">
                <p14:modId xmlns:p14="http://schemas.microsoft.com/office/powerpoint/2010/main" val="181058314"/>
              </p:ext>
            </p:extLst>
          </p:nvPr>
        </p:nvGraphicFramePr>
        <p:xfrm>
          <a:off x="12422010" y="9212469"/>
          <a:ext cx="7812565" cy="6398319"/>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19" name="TextBox 18"/>
          <p:cNvSpPr txBox="1"/>
          <p:nvPr/>
        </p:nvSpPr>
        <p:spPr>
          <a:xfrm>
            <a:off x="16954111" y="2515806"/>
            <a:ext cx="4415613" cy="1323439"/>
          </a:xfrm>
          <a:prstGeom prst="rect">
            <a:avLst/>
          </a:prstGeom>
          <a:noFill/>
        </p:spPr>
        <p:txBody>
          <a:bodyPr wrap="square" rtlCol="0">
            <a:spAutoFit/>
          </a:bodyPr>
          <a:lstStyle/>
          <a:p>
            <a:pPr algn="ctr"/>
            <a:r>
              <a:rPr lang="en-US" sz="4000" dirty="0"/>
              <a:t>Your university logo/name</a:t>
            </a:r>
          </a:p>
        </p:txBody>
      </p:sp>
      <p:sp>
        <p:nvSpPr>
          <p:cNvPr id="6" name="Rectangle 2">
            <a:extLst>
              <a:ext uri="{FF2B5EF4-FFF2-40B4-BE49-F238E27FC236}">
                <a16:creationId xmlns:a16="http://schemas.microsoft.com/office/drawing/2014/main" id="{C65EDFDD-F8B8-4619-AFA0-83184190EB7D}"/>
              </a:ext>
            </a:extLst>
          </p:cNvPr>
          <p:cNvSpPr>
            <a:spLocks noChangeArrowheads="1"/>
          </p:cNvSpPr>
          <p:nvPr/>
        </p:nvSpPr>
        <p:spPr bwMode="auto">
          <a:xfrm>
            <a:off x="1777556" y="492992"/>
            <a:ext cx="57036966" cy="1219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bg-BG"/>
          </a:p>
        </p:txBody>
      </p:sp>
      <p:sp>
        <p:nvSpPr>
          <p:cNvPr id="22" name="TextBox 21">
            <a:extLst>
              <a:ext uri="{FF2B5EF4-FFF2-40B4-BE49-F238E27FC236}">
                <a16:creationId xmlns:a16="http://schemas.microsoft.com/office/drawing/2014/main" id="{D95CAAE4-ADDC-4651-8B59-0FBF178438BA}"/>
              </a:ext>
            </a:extLst>
          </p:cNvPr>
          <p:cNvSpPr txBox="1"/>
          <p:nvPr/>
        </p:nvSpPr>
        <p:spPr>
          <a:xfrm>
            <a:off x="3444756" y="1210991"/>
            <a:ext cx="14689632" cy="2908489"/>
          </a:xfrm>
          <a:prstGeom prst="rect">
            <a:avLst/>
          </a:prstGeom>
          <a:noFill/>
        </p:spPr>
        <p:txBody>
          <a:bodyPr wrap="square" rtlCol="0">
            <a:spAutoFit/>
          </a:bodyPr>
          <a:lstStyle/>
          <a:p>
            <a:pPr algn="ctr"/>
            <a:r>
              <a:rPr lang="en-US" sz="6700" dirty="0">
                <a:solidFill>
                  <a:srgbClr val="C00000"/>
                </a:solidFill>
                <a:latin typeface="Lucida Handwriting" panose="03010101010101010101" pitchFamily="66" charset="0"/>
              </a:rPr>
              <a:t>SWS BOLOGNA ART 2026</a:t>
            </a:r>
          </a:p>
          <a:p>
            <a:pPr algn="ctr"/>
            <a:r>
              <a:rPr lang="en-US" sz="3600" dirty="0">
                <a:latin typeface="Lithos Pro Regular" panose="04020505030E02020A04" pitchFamily="82" charset="0"/>
              </a:rPr>
              <a:t>International Scientific Conference on</a:t>
            </a:r>
          </a:p>
          <a:p>
            <a:pPr algn="ctr"/>
            <a:r>
              <a:rPr lang="en-US" sz="4800" dirty="0">
                <a:effectLst>
                  <a:outerShdw blurRad="38100" dist="38100" dir="2700000" algn="tl">
                    <a:srgbClr val="000000">
                      <a:alpha val="43137"/>
                    </a:srgbClr>
                  </a:outerShdw>
                </a:effectLst>
                <a:latin typeface="Lithos Pro Regular" panose="04020505030E02020A04" pitchFamily="82" charset="0"/>
              </a:rPr>
              <a:t>Arts &amp; Humanities - ISCAH2026</a:t>
            </a:r>
          </a:p>
          <a:p>
            <a:pPr algn="ctr"/>
            <a:r>
              <a:rPr lang="en-US" sz="3200" dirty="0">
                <a:solidFill>
                  <a:srgbClr val="C00000"/>
                </a:solidFill>
                <a:latin typeface="Lithos Pro Regular" panose="04020505030E02020A04" pitchFamily="82" charset="0"/>
              </a:rPr>
              <a:t>October 28 – 30, 2026</a:t>
            </a:r>
          </a:p>
        </p:txBody>
      </p:sp>
      <p:sp>
        <p:nvSpPr>
          <p:cNvPr id="2" name="Arrow: Striped Right 1">
            <a:extLst>
              <a:ext uri="{FF2B5EF4-FFF2-40B4-BE49-F238E27FC236}">
                <a16:creationId xmlns:a16="http://schemas.microsoft.com/office/drawing/2014/main" id="{C707293D-4742-48F5-A8CE-EDF898BC2471}"/>
              </a:ext>
            </a:extLst>
          </p:cNvPr>
          <p:cNvSpPr/>
          <p:nvPr/>
        </p:nvSpPr>
        <p:spPr>
          <a:xfrm>
            <a:off x="8800284" y="11892428"/>
            <a:ext cx="4089663" cy="1685422"/>
          </a:xfrm>
          <a:prstGeom prst="stripedRightArrow">
            <a:avLst/>
          </a:prstGeom>
          <a:noFill/>
          <a:ln>
            <a:solidFill>
              <a:srgbClr val="C00000"/>
            </a:solidFill>
          </a:ln>
          <a:effectLst>
            <a:glow rad="127000">
              <a:schemeClr val="accent6">
                <a:lumMod val="40000"/>
                <a:lumOff val="60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Rectangle 2">
            <a:extLst>
              <a:ext uri="{FF2B5EF4-FFF2-40B4-BE49-F238E27FC236}">
                <a16:creationId xmlns:a16="http://schemas.microsoft.com/office/drawing/2014/main" id="{0A557CB1-1A63-4D75-898B-07583955B1BF}"/>
              </a:ext>
            </a:extLst>
          </p:cNvPr>
          <p:cNvSpPr/>
          <p:nvPr/>
        </p:nvSpPr>
        <p:spPr>
          <a:xfrm>
            <a:off x="788120" y="6836114"/>
            <a:ext cx="6912766" cy="648166"/>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5844A610-9282-44D6-B7C6-CB6586CB061A}"/>
              </a:ext>
            </a:extLst>
          </p:cNvPr>
          <p:cNvSpPr/>
          <p:nvPr/>
        </p:nvSpPr>
        <p:spPr>
          <a:xfrm>
            <a:off x="1145295" y="24319910"/>
            <a:ext cx="6912766" cy="648166"/>
          </a:xfrm>
          <a:prstGeom prst="rect">
            <a:avLst/>
          </a:prstGeom>
          <a:solidFill>
            <a:schemeClr val="accent6">
              <a:alpha val="50000"/>
            </a:schemeClr>
          </a:solidFill>
          <a:ln>
            <a:noFill/>
          </a:ln>
        </p:spPr>
        <p:style>
          <a:lnRef idx="0">
            <a:scrgbClr r="0" g="0" b="0"/>
          </a:lnRef>
          <a:fillRef idx="0">
            <a:scrgbClr r="0" g="0" b="0"/>
          </a:fillRef>
          <a:effectRef idx="0">
            <a:scrgbClr r="0" g="0" b="0"/>
          </a:effectRef>
          <a:fontRef idx="minor">
            <a:schemeClr val="lt1"/>
          </a:fontRef>
        </p:style>
        <p:txBody>
          <a:bodyPr rtlCol="0" anchor="ctr"/>
          <a:lstStyle/>
          <a:p>
            <a:pPr algn="ctr"/>
            <a:endParaRPr lang="en-US"/>
          </a:p>
        </p:txBody>
      </p:sp>
      <p:sp>
        <p:nvSpPr>
          <p:cNvPr id="20" name="Oval 19">
            <a:extLst>
              <a:ext uri="{FF2B5EF4-FFF2-40B4-BE49-F238E27FC236}">
                <a16:creationId xmlns:a16="http://schemas.microsoft.com/office/drawing/2014/main" id="{DB4DA696-1835-454A-A2A6-46F10DB27D8F}"/>
              </a:ext>
            </a:extLst>
          </p:cNvPr>
          <p:cNvSpPr/>
          <p:nvPr/>
        </p:nvSpPr>
        <p:spPr>
          <a:xfrm>
            <a:off x="17367236" y="1567808"/>
            <a:ext cx="3589364" cy="3246117"/>
          </a:xfrm>
          <a:prstGeom prst="ellipse">
            <a:avLst/>
          </a:prstGeom>
          <a:noFill/>
          <a:ln>
            <a:solidFill>
              <a:srgbClr val="C0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1" name="Picture 20">
            <a:extLst>
              <a:ext uri="{FF2B5EF4-FFF2-40B4-BE49-F238E27FC236}">
                <a16:creationId xmlns:a16="http://schemas.microsoft.com/office/drawing/2014/main" id="{8EB5814A-9402-682C-43DB-4357F14F6621}"/>
              </a:ext>
            </a:extLst>
          </p:cNvPr>
          <p:cNvPicPr>
            <a:picLocks noChangeAspect="1"/>
          </p:cNvPicPr>
          <p:nvPr/>
        </p:nvPicPr>
        <p:blipFill>
          <a:blip r:embed="rId10" cstate="print">
            <a:duotone>
              <a:schemeClr val="accent2">
                <a:shade val="45000"/>
                <a:satMod val="135000"/>
              </a:schemeClr>
              <a:prstClr val="white"/>
            </a:duotone>
            <a:extLst>
              <a:ext uri="{BEBA8EAE-BF5A-486C-A8C5-ECC9F3942E4B}">
                <a14:imgProps xmlns:a14="http://schemas.microsoft.com/office/drawing/2010/main">
                  <a14:imgLayer r:embed="rId11">
                    <a14:imgEffect>
                      <a14:artisticPhotocopy/>
                    </a14:imgEffect>
                    <a14:imgEffect>
                      <a14:sharpenSoften amount="50000"/>
                    </a14:imgEffect>
                  </a14:imgLayer>
                </a14:imgProps>
              </a:ext>
              <a:ext uri="{28A0092B-C50C-407E-A947-70E740481C1C}">
                <a14:useLocalDpi xmlns:a14="http://schemas.microsoft.com/office/drawing/2010/main" val="0"/>
              </a:ext>
            </a:extLst>
          </a:blip>
          <a:stretch>
            <a:fillRect/>
          </a:stretch>
        </p:blipFill>
        <p:spPr>
          <a:xfrm>
            <a:off x="1381460" y="935660"/>
            <a:ext cx="3119252" cy="4245084"/>
          </a:xfrm>
          <a:prstGeom prst="rect">
            <a:avLst/>
          </a:prstGeom>
        </p:spPr>
      </p:pic>
    </p:spTree>
    <p:extLst>
      <p:ext uri="{BB962C8B-B14F-4D97-AF65-F5344CB8AC3E}">
        <p14:creationId xmlns:p14="http://schemas.microsoft.com/office/powerpoint/2010/main" val="131991249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447</Words>
  <Application>Microsoft Office PowerPoint</Application>
  <PresentationFormat>Custom</PresentationFormat>
  <Paragraphs>28</Paragraphs>
  <Slides>1</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vt:i4>
      </vt:variant>
    </vt:vector>
  </HeadingPairs>
  <TitlesOfParts>
    <vt:vector size="6" baseType="lpstr">
      <vt:lpstr>Arial</vt:lpstr>
      <vt:lpstr>Calibri</vt:lpstr>
      <vt:lpstr>Lithos Pro Regular</vt:lpstr>
      <vt:lpstr>Lucida Handwriting</vt:lpstr>
      <vt:lpstr>Office Theme</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Mira</dc:creator>
  <cp:lastModifiedBy>Mira - SWS Society</cp:lastModifiedBy>
  <cp:revision>37</cp:revision>
  <dcterms:created xsi:type="dcterms:W3CDTF">2013-02-11T11:53:56Z</dcterms:created>
  <dcterms:modified xsi:type="dcterms:W3CDTF">2026-06-12T13:40:03Z</dcterms:modified>
</cp:coreProperties>
</file>